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Lst>
  <p:sldSz cx="12192000" cy="6858000"/>
  <p:notesSz cx="6858000" cy="9144000"/>
  <p:embeddedFontLst>
    <p:embeddedFont>
      <p:font typeface="仿宋" panose="02010609060101010101" pitchFamily="49" charset="-122"/>
      <p:regular r:id="rId23"/>
    </p:embeddedFont>
    <p:embeddedFont>
      <p:font typeface="等线" panose="02010600030101010101" pitchFamily="2" charset="-122"/>
      <p:regular r:id="rId24"/>
      <p:bold r:id="rId25"/>
    </p:embeddedFont>
    <p:embeddedFont>
      <p:font typeface="Brush Script MT" panose="03060802040406070304" pitchFamily="66" charset="0"/>
      <p:italic r:id="rId26"/>
    </p:embeddedFont>
    <p:embeddedFont>
      <p:font typeface="黑体" panose="02010609060101010101" pitchFamily="49" charset="-122"/>
      <p:regular r:id="rId27"/>
    </p:embeddedFont>
    <p:embeddedFont>
      <p:font typeface="Showcard Gothic" panose="04020904020102020604" pitchFamily="82" charset="0"/>
      <p:regular r:id="rId28"/>
    </p:embeddedFont>
    <p:embeddedFont>
      <p:font typeface="等线 Light" panose="02010600030101010101" pitchFamily="2" charset="-122"/>
      <p:regular r:id="rId29"/>
    </p:embeddedFont>
    <p:embeddedFont>
      <p:font typeface="微软雅黑 Light" panose="020B0502040204020203" pitchFamily="34" charset="-122"/>
      <p:regular r:id="rId30"/>
    </p:embeddedFont>
    <p:embeddedFont>
      <p:font typeface="微软雅黑" panose="020B0503020204020204" pitchFamily="34" charset="-122"/>
      <p:regular r:id="rId31"/>
      <p:bold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FCC4"/>
    <a:srgbClr val="039F51"/>
    <a:srgbClr val="60FCAE"/>
    <a:srgbClr val="0AFA82"/>
    <a:srgbClr val="026634"/>
    <a:srgbClr val="B8CCC2"/>
    <a:srgbClr val="65CC35"/>
    <a:srgbClr val="491B5B"/>
    <a:srgbClr val="7C2E9A"/>
    <a:srgbClr val="530E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603" autoAdjust="0"/>
  </p:normalViewPr>
  <p:slideViewPr>
    <p:cSldViewPr snapToGrid="0">
      <p:cViewPr varScale="1">
        <p:scale>
          <a:sx n="66" d="100"/>
          <a:sy n="66" d="100"/>
        </p:scale>
        <p:origin x="9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package" Target="../embeddings/Microsoft_Excel____1.xlsx"/><Relationship Id="rId4" Type="http://schemas.openxmlformats.org/officeDocument/2006/relationships/image" Target="../media/image12.png"/></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987073893851626E-2"/>
          <c:y val="0.10976964622227588"/>
          <c:w val="0.94801291830708656"/>
          <c:h val="0.76801859202641531"/>
        </c:manualLayout>
      </c:layout>
      <c:barChart>
        <c:barDir val="col"/>
        <c:grouping val="clustered"/>
        <c:varyColors val="0"/>
        <c:ser>
          <c:idx val="0"/>
          <c:order val="0"/>
          <c:tx>
            <c:strRef>
              <c:f>Sheet1!$B$1</c:f>
              <c:strCache>
                <c:ptCount val="1"/>
                <c:pt idx="0">
                  <c:v>A</c:v>
                </c:pt>
              </c:strCache>
            </c:strRef>
          </c:tx>
          <c:spPr>
            <a:solidFill>
              <a:srgbClr val="031C44"/>
            </a:solidFill>
            <a:ln>
              <a:noFill/>
            </a:ln>
            <a:effectLst/>
          </c:spPr>
          <c:invertIfNegative val="0"/>
          <c:cat>
            <c:strRef>
              <c:f>Sheet1!$A$2:$A$5</c:f>
              <c:strCache>
                <c:ptCount val="4"/>
                <c:pt idx="0">
                  <c:v>Part1</c:v>
                </c:pt>
                <c:pt idx="1">
                  <c:v>Part2</c:v>
                </c:pt>
                <c:pt idx="2">
                  <c:v>Part3</c:v>
                </c:pt>
                <c:pt idx="3">
                  <c:v>Part4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575-4418-A54F-8133017CB474}"/>
            </c:ext>
          </c:extLst>
        </c:ser>
        <c:ser>
          <c:idx val="1"/>
          <c:order val="1"/>
          <c:tx>
            <c:strRef>
              <c:f>Sheet1!$C$1</c:f>
              <c:strCache>
                <c:ptCount val="1"/>
                <c:pt idx="0">
                  <c:v>B</c:v>
                </c:pt>
              </c:strCache>
            </c:strRef>
          </c:tx>
          <c:spPr>
            <a:solidFill>
              <a:srgbClr val="0F362C"/>
            </a:solidFill>
            <a:ln>
              <a:noFill/>
            </a:ln>
            <a:effectLst/>
          </c:spPr>
          <c:invertIfNegative val="0"/>
          <c:cat>
            <c:strRef>
              <c:f>Sheet1!$A$2:$A$5</c:f>
              <c:strCache>
                <c:ptCount val="4"/>
                <c:pt idx="0">
                  <c:v>Part1</c:v>
                </c:pt>
                <c:pt idx="1">
                  <c:v>Part2</c:v>
                </c:pt>
                <c:pt idx="2">
                  <c:v>Part3</c:v>
                </c:pt>
                <c:pt idx="3">
                  <c:v>Part4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575-4418-A54F-8133017CB474}"/>
            </c:ext>
          </c:extLst>
        </c:ser>
        <c:ser>
          <c:idx val="2"/>
          <c:order val="2"/>
          <c:tx>
            <c:strRef>
              <c:f>Sheet1!$D$1</c:f>
              <c:strCache>
                <c:ptCount val="1"/>
                <c:pt idx="0">
                  <c:v>C</c:v>
                </c:pt>
              </c:strCache>
            </c:strRef>
          </c:tx>
          <c:spPr>
            <a:solidFill>
              <a:srgbClr val="B6A262"/>
            </a:solidFill>
            <a:ln>
              <a:noFill/>
            </a:ln>
            <a:effectLst/>
          </c:spPr>
          <c:invertIfNegative val="0"/>
          <c:cat>
            <c:strRef>
              <c:f>Sheet1!$A$2:$A$5</c:f>
              <c:strCache>
                <c:ptCount val="4"/>
                <c:pt idx="0">
                  <c:v>Part1</c:v>
                </c:pt>
                <c:pt idx="1">
                  <c:v>Part2</c:v>
                </c:pt>
                <c:pt idx="2">
                  <c:v>Part3</c:v>
                </c:pt>
                <c:pt idx="3">
                  <c:v>Part4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575-4418-A54F-8133017CB474}"/>
            </c:ext>
          </c:extLst>
        </c:ser>
        <c:dLbls>
          <c:showLegendKey val="0"/>
          <c:showVal val="0"/>
          <c:showCatName val="0"/>
          <c:showSerName val="0"/>
          <c:showPercent val="0"/>
          <c:showBubbleSize val="0"/>
        </c:dLbls>
        <c:gapWidth val="27"/>
        <c:axId val="818924543"/>
        <c:axId val="818928703"/>
      </c:barChart>
      <c:catAx>
        <c:axId val="818924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18928703"/>
        <c:crosses val="autoZero"/>
        <c:auto val="1"/>
        <c:lblAlgn val="ctr"/>
        <c:lblOffset val="100"/>
        <c:noMultiLvlLbl val="0"/>
      </c:catAx>
      <c:valAx>
        <c:axId val="818928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18924543"/>
        <c:crosses val="autoZero"/>
        <c:crossBetween val="between"/>
        <c:majorUnit val="0.5"/>
      </c:valAx>
      <c:spPr>
        <a:noFill/>
        <a:ln>
          <a:noFill/>
        </a:ln>
        <a:effectLst/>
      </c:spPr>
    </c:plotArea>
    <c:legend>
      <c:legendPos val="b"/>
      <c:layout>
        <c:manualLayout>
          <c:xMode val="edge"/>
          <c:yMode val="edge"/>
          <c:x val="0.23402667214182943"/>
          <c:y val="0.93386391918280676"/>
          <c:w val="0.48924643813689955"/>
          <c:h val="5.605060842399007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377829724409447E-2"/>
          <c:y val="9.0950228164971197E-2"/>
          <c:w val="0.93405967027559056"/>
          <c:h val="0.76801859202641531"/>
        </c:manualLayout>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94-4F06-95DB-DF06D5E8848D}"/>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94-4F06-95DB-DF06D5E8848D}"/>
            </c:ext>
          </c:extLst>
        </c:ser>
        <c:dLbls>
          <c:showLegendKey val="0"/>
          <c:showVal val="0"/>
          <c:showCatName val="0"/>
          <c:showSerName val="0"/>
          <c:showPercent val="0"/>
          <c:showBubbleSize val="0"/>
        </c:dLbls>
        <c:gapWidth val="304"/>
        <c:overlap val="-6"/>
        <c:axId val="807716975"/>
        <c:axId val="807718223"/>
      </c:barChart>
      <c:catAx>
        <c:axId val="8077169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07718223"/>
        <c:crosses val="autoZero"/>
        <c:auto val="1"/>
        <c:lblAlgn val="ctr"/>
        <c:lblOffset val="100"/>
        <c:noMultiLvlLbl val="0"/>
      </c:catAx>
      <c:valAx>
        <c:axId val="807718223"/>
        <c:scaling>
          <c:orientation val="minMax"/>
        </c:scaling>
        <c:delete val="0"/>
        <c:axPos val="l"/>
        <c:majorGridlines>
          <c:spPr>
            <a:ln w="9525" cap="flat" cmpd="sng" algn="ctr">
              <a:solidFill>
                <a:schemeClr val="tx1">
                  <a:alpha val="12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07716975"/>
        <c:crosses val="autoZero"/>
        <c:crossBetween val="between"/>
        <c:majorUnit val="0.2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19050">
      <a:solidFill>
        <a:schemeClr val="tx1"/>
      </a:solidFill>
    </a:ln>
    <a:effectLst/>
  </c:spPr>
  <c:txPr>
    <a:bodyPr/>
    <a:lstStyle/>
    <a:p>
      <a:pPr>
        <a:defRPr/>
      </a:pPr>
      <a:endParaRPr lang="zh-CN"/>
    </a:p>
  </c:txPr>
  <c:externalData r:id="rId5">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FF0000"/>
              </a:solidFill>
              <a:round/>
            </a:ln>
            <a:effectLst/>
          </c:spPr>
          <c:marker>
            <c:symbol val="square"/>
            <c:size val="12"/>
            <c:spPr>
              <a:solidFill>
                <a:srgbClr val="FF0000">
                  <a:alpha val="99000"/>
                </a:srgbClr>
              </a:solidFill>
              <a:ln w="9525">
                <a:solidFill>
                  <a:srgbClr val="FF0000">
                    <a:alpha val="98000"/>
                  </a:srgbClr>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C1F5-4662-9B68-2919017E5E0B}"/>
            </c:ext>
          </c:extLst>
        </c:ser>
        <c:ser>
          <c:idx val="1"/>
          <c:order val="1"/>
          <c:tx>
            <c:strRef>
              <c:f>Sheet1!$C$1</c:f>
              <c:strCache>
                <c:ptCount val="1"/>
                <c:pt idx="0">
                  <c:v>系列 2</c:v>
                </c:pt>
              </c:strCache>
            </c:strRef>
          </c:tx>
          <c:spPr>
            <a:ln w="28575" cap="rnd">
              <a:solidFill>
                <a:srgbClr val="00B0F0"/>
              </a:solidFill>
              <a:round/>
            </a:ln>
            <a:effectLst/>
          </c:spPr>
          <c:marker>
            <c:symbol val="circle"/>
            <c:size val="12"/>
            <c:spPr>
              <a:solidFill>
                <a:srgbClr val="117DF3"/>
              </a:solidFill>
              <a:ln w="25400">
                <a:no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C1F5-4662-9B68-2919017E5E0B}"/>
            </c:ext>
          </c:extLst>
        </c:ser>
        <c:dLbls>
          <c:showLegendKey val="0"/>
          <c:showVal val="0"/>
          <c:showCatName val="0"/>
          <c:showSerName val="0"/>
          <c:showPercent val="0"/>
          <c:showBubbleSize val="0"/>
        </c:dLbls>
        <c:marker val="1"/>
        <c:smooth val="0"/>
        <c:axId val="686242287"/>
        <c:axId val="686247279"/>
      </c:lineChart>
      <c:catAx>
        <c:axId val="686242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686247279"/>
        <c:crosses val="autoZero"/>
        <c:auto val="1"/>
        <c:lblAlgn val="ctr"/>
        <c:lblOffset val="100"/>
        <c:noMultiLvlLbl val="0"/>
      </c:catAx>
      <c:valAx>
        <c:axId val="686247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686242287"/>
        <c:crosses val="autoZero"/>
        <c:crossBetween val="between"/>
        <c:majorUnit val="1"/>
      </c:valAx>
      <c:spPr>
        <a:noFill/>
        <a:ln>
          <a:noFill/>
        </a:ln>
        <a:effectLst/>
      </c:spPr>
    </c:plotArea>
    <c:plotVisOnly val="1"/>
    <c:dispBlanksAs val="gap"/>
    <c:showDLblsOverMax val="0"/>
  </c:chart>
  <c:spPr>
    <a:noFill/>
    <a:ln w="38100">
      <a:solidFill>
        <a:schemeClr val="tx1"/>
      </a:solidFill>
    </a:ln>
    <a:effectLst/>
  </c:spPr>
  <c:txPr>
    <a:bodyPr/>
    <a:lstStyle/>
    <a:p>
      <a:pPr>
        <a:defRPr/>
      </a:pPr>
      <a:endParaRPr lang="zh-CN"/>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87081692913387E-2"/>
          <c:y val="2.3988372047959398E-2"/>
          <c:w val="0.94801291830708656"/>
          <c:h val="0.91405838373164472"/>
        </c:manualLayout>
      </c:layout>
      <c:lineChart>
        <c:grouping val="standard"/>
        <c:varyColors val="0"/>
        <c:ser>
          <c:idx val="0"/>
          <c:order val="0"/>
          <c:tx>
            <c:strRef>
              <c:f>Sheet1!$B$1</c:f>
              <c:strCache>
                <c:ptCount val="1"/>
                <c:pt idx="0">
                  <c:v>系列 1</c:v>
                </c:pt>
              </c:strCache>
            </c:strRef>
          </c:tx>
          <c:spPr>
            <a:ln w="28575" cap="rnd">
              <a:gradFill>
                <a:gsLst>
                  <a:gs pos="0">
                    <a:schemeClr val="accent2">
                      <a:lumMod val="50000"/>
                    </a:schemeClr>
                  </a:gs>
                  <a:gs pos="40000">
                    <a:schemeClr val="accent2">
                      <a:lumMod val="75000"/>
                    </a:schemeClr>
                  </a:gs>
                  <a:gs pos="83000">
                    <a:schemeClr val="accent2">
                      <a:lumMod val="60000"/>
                      <a:lumOff val="40000"/>
                    </a:schemeClr>
                  </a:gs>
                  <a:gs pos="100000">
                    <a:schemeClr val="accent2">
                      <a:lumMod val="20000"/>
                      <a:lumOff val="80000"/>
                    </a:schemeClr>
                  </a:gs>
                </a:gsLst>
                <a:lin ang="0" scaled="0"/>
              </a:gradFill>
              <a:round/>
            </a:ln>
            <a:effectLst/>
          </c:spPr>
          <c:marker>
            <c:symbol val="none"/>
          </c:marker>
          <c:dPt>
            <c:idx val="6"/>
            <c:marker>
              <c:symbol val="none"/>
            </c:marker>
            <c:bubble3D val="0"/>
            <c:extLst>
              <c:ext xmlns:c16="http://schemas.microsoft.com/office/drawing/2014/chart" uri="{C3380CC4-5D6E-409C-BE32-E72D297353CC}">
                <c16:uniqueId val="{00000004-C544-47C7-93B3-37A49F08283C}"/>
              </c:ext>
            </c:extLst>
          </c:dPt>
          <c:cat>
            <c:strRef>
              <c:f>Sheet1!$A$2:$A$9</c:f>
              <c:strCache>
                <c:ptCount val="8"/>
                <c:pt idx="0">
                  <c:v>A</c:v>
                </c:pt>
                <c:pt idx="1">
                  <c:v>B</c:v>
                </c:pt>
                <c:pt idx="2">
                  <c:v>C</c:v>
                </c:pt>
                <c:pt idx="3">
                  <c:v>D</c:v>
                </c:pt>
                <c:pt idx="4">
                  <c:v>E</c:v>
                </c:pt>
                <c:pt idx="5">
                  <c:v>F</c:v>
                </c:pt>
                <c:pt idx="6">
                  <c:v>G</c:v>
                </c:pt>
                <c:pt idx="7">
                  <c:v>H</c:v>
                </c:pt>
              </c:strCache>
            </c:strRef>
          </c:cat>
          <c:val>
            <c:numRef>
              <c:f>Sheet1!$B$2:$B$9</c:f>
              <c:numCache>
                <c:formatCode>General</c:formatCode>
                <c:ptCount val="8"/>
                <c:pt idx="0">
                  <c:v>4.3</c:v>
                </c:pt>
                <c:pt idx="1">
                  <c:v>2.5</c:v>
                </c:pt>
                <c:pt idx="2">
                  <c:v>3.5</c:v>
                </c:pt>
                <c:pt idx="3">
                  <c:v>4.5</c:v>
                </c:pt>
                <c:pt idx="4">
                  <c:v>2</c:v>
                </c:pt>
                <c:pt idx="5">
                  <c:v>2</c:v>
                </c:pt>
                <c:pt idx="6">
                  <c:v>3</c:v>
                </c:pt>
                <c:pt idx="7">
                  <c:v>5</c:v>
                </c:pt>
              </c:numCache>
            </c:numRef>
          </c:val>
          <c:smooth val="1"/>
          <c:extLst>
            <c:ext xmlns:c16="http://schemas.microsoft.com/office/drawing/2014/chart" uri="{C3380CC4-5D6E-409C-BE32-E72D297353CC}">
              <c16:uniqueId val="{00000000-C544-47C7-93B3-37A49F08283C}"/>
            </c:ext>
          </c:extLst>
        </c:ser>
        <c:dLbls>
          <c:showLegendKey val="0"/>
          <c:showVal val="0"/>
          <c:showCatName val="0"/>
          <c:showSerName val="0"/>
          <c:showPercent val="0"/>
          <c:showBubbleSize val="0"/>
        </c:dLbls>
        <c:smooth val="0"/>
        <c:axId val="818925791"/>
        <c:axId val="818929951"/>
      </c:lineChart>
      <c:catAx>
        <c:axId val="818925791"/>
        <c:scaling>
          <c:orientation val="minMax"/>
        </c:scaling>
        <c:delete val="0"/>
        <c:axPos val="b"/>
        <c:minorGridlines>
          <c:spPr>
            <a:ln w="9525" cap="flat" cmpd="sng" algn="ctr">
              <a:solidFill>
                <a:schemeClr val="tx1">
                  <a:lumMod val="65000"/>
                  <a:lumOff val="35000"/>
                </a:schemeClr>
              </a:solidFill>
              <a:prstDash val="dash"/>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818929951"/>
        <c:crosses val="autoZero"/>
        <c:auto val="1"/>
        <c:lblAlgn val="ctr"/>
        <c:lblOffset val="100"/>
        <c:noMultiLvlLbl val="0"/>
      </c:catAx>
      <c:valAx>
        <c:axId val="818929951"/>
        <c:scaling>
          <c:orientation val="minMax"/>
        </c:scaling>
        <c:delete val="0"/>
        <c:axPos val="l"/>
        <c:majorGridlines>
          <c:spPr>
            <a:ln w="9525" cap="flat" cmpd="sng" algn="ctr">
              <a:solidFill>
                <a:schemeClr val="tx1">
                  <a:lumMod val="65000"/>
                  <a:lumOff val="3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818925791"/>
        <c:crosses val="autoZero"/>
        <c:crossBetween val="between"/>
      </c:valAx>
      <c:spPr>
        <a:noFill/>
        <a:ln>
          <a:solidFill>
            <a:schemeClr val="tx1"/>
          </a:solidFill>
        </a:ln>
        <a:effectLst/>
      </c:spPr>
    </c:plotArea>
    <c:plotVisOnly val="1"/>
    <c:dispBlanksAs val="gap"/>
    <c:showDLblsOverMax val="0"/>
  </c:chart>
  <c:spPr>
    <a:solidFill>
      <a:schemeClr val="tx1">
        <a:lumMod val="50000"/>
        <a:lumOff val="50000"/>
      </a:schemeClr>
    </a:solid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noFill/>
              <a:ln w="19050">
                <a:noFill/>
              </a:ln>
              <a:effectLst/>
            </c:spPr>
            <c:extLst>
              <c:ext xmlns:c16="http://schemas.microsoft.com/office/drawing/2014/chart" uri="{C3380CC4-5D6E-409C-BE32-E72D297353CC}">
                <c16:uniqueId val="{00000001-EDB4-412E-ADB2-4032FCCF26C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A16-4C47-B344-C5D870D4179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A16-4C47-B344-C5D870D4179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A16-4C47-B344-C5D870D4179E}"/>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DB4-412E-ADB2-4032FCCF26C9}"/>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0.56145</cdr:x>
      <cdr:y>0.25784</cdr:y>
    </cdr:from>
    <cdr:to>
      <cdr:x>0.93017</cdr:x>
      <cdr:y>0.89895</cdr:y>
    </cdr:to>
    <cdr:sp macro="" textlink="">
      <cdr:nvSpPr>
        <cdr:cNvPr id="2" name="矩形 1"/>
        <cdr:cNvSpPr/>
      </cdr:nvSpPr>
      <cdr:spPr>
        <a:xfrm xmlns:a="http://schemas.openxmlformats.org/drawingml/2006/main">
          <a:off x="3829050" y="939800"/>
          <a:ext cx="2514600" cy="2336800"/>
        </a:xfrm>
        <a:prstGeom xmlns:a="http://schemas.openxmlformats.org/drawingml/2006/main" prst="rect">
          <a:avLst/>
        </a:prstGeom>
        <a:solidFill xmlns:a="http://schemas.openxmlformats.org/drawingml/2006/main">
          <a:srgbClr val="DA56AB">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zh-CN" alt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95B39-3522-4F42-AA23-24964AA85FF2}" type="datetimeFigureOut">
              <a:rPr lang="zh-CN" altLang="en-US" smtClean="0"/>
              <a:t>2019/1/14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C3198-E974-40D4-BC92-8551EBEF5290}" type="slidenum">
              <a:rPr lang="zh-CN" altLang="en-US" smtClean="0"/>
              <a:t>‹#›</a:t>
            </a:fld>
            <a:endParaRPr lang="zh-CN" altLang="en-US"/>
          </a:p>
        </p:txBody>
      </p:sp>
    </p:spTree>
    <p:extLst>
      <p:ext uri="{BB962C8B-B14F-4D97-AF65-F5344CB8AC3E}">
        <p14:creationId xmlns:p14="http://schemas.microsoft.com/office/powerpoint/2010/main" val="2360708259"/>
      </p:ext>
    </p:extLst>
  </p:cSld>
  <p:clrMap bg1="lt1" tx1="dk1" bg2="lt2" tx2="dk2" accent1="accent1" accent2="accent2" accent3="accent3" accent4="accent4" accent5="accent5" accent6="accent6" hlink="hlink" folHlink="folHlink"/>
  <p:notesStyle>
    <a:lvl1pPr marL="0" algn="l" defTabSz="914291" rtl="0" eaLnBrk="1" latinLnBrk="0" hangingPunct="1">
      <a:defRPr sz="1200" kern="1200">
        <a:solidFill>
          <a:schemeClr val="tx1"/>
        </a:solidFill>
        <a:latin typeface="+mn-lt"/>
        <a:ea typeface="+mn-ea"/>
        <a:cs typeface="+mn-cs"/>
      </a:defRPr>
    </a:lvl1pPr>
    <a:lvl2pPr marL="457146" algn="l" defTabSz="914291" rtl="0" eaLnBrk="1" latinLnBrk="0" hangingPunct="1">
      <a:defRPr sz="1200" kern="1200">
        <a:solidFill>
          <a:schemeClr val="tx1"/>
        </a:solidFill>
        <a:latin typeface="+mn-lt"/>
        <a:ea typeface="+mn-ea"/>
        <a:cs typeface="+mn-cs"/>
      </a:defRPr>
    </a:lvl2pPr>
    <a:lvl3pPr marL="914291" algn="l" defTabSz="914291" rtl="0" eaLnBrk="1" latinLnBrk="0" hangingPunct="1">
      <a:defRPr sz="1200" kern="1200">
        <a:solidFill>
          <a:schemeClr val="tx1"/>
        </a:solidFill>
        <a:latin typeface="+mn-lt"/>
        <a:ea typeface="+mn-ea"/>
        <a:cs typeface="+mn-cs"/>
      </a:defRPr>
    </a:lvl3pPr>
    <a:lvl4pPr marL="1371437" algn="l" defTabSz="914291" rtl="0" eaLnBrk="1" latinLnBrk="0" hangingPunct="1">
      <a:defRPr sz="1200" kern="1200">
        <a:solidFill>
          <a:schemeClr val="tx1"/>
        </a:solidFill>
        <a:latin typeface="+mn-lt"/>
        <a:ea typeface="+mn-ea"/>
        <a:cs typeface="+mn-cs"/>
      </a:defRPr>
    </a:lvl4pPr>
    <a:lvl5pPr marL="1828581" algn="l" defTabSz="914291" rtl="0" eaLnBrk="1" latinLnBrk="0" hangingPunct="1">
      <a:defRPr sz="1200" kern="1200">
        <a:solidFill>
          <a:schemeClr val="tx1"/>
        </a:solidFill>
        <a:latin typeface="+mn-lt"/>
        <a:ea typeface="+mn-ea"/>
        <a:cs typeface="+mn-cs"/>
      </a:defRPr>
    </a:lvl5pPr>
    <a:lvl6pPr marL="2285727" algn="l" defTabSz="914291" rtl="0" eaLnBrk="1" latinLnBrk="0" hangingPunct="1">
      <a:defRPr sz="1200" kern="1200">
        <a:solidFill>
          <a:schemeClr val="tx1"/>
        </a:solidFill>
        <a:latin typeface="+mn-lt"/>
        <a:ea typeface="+mn-ea"/>
        <a:cs typeface="+mn-cs"/>
      </a:defRPr>
    </a:lvl6pPr>
    <a:lvl7pPr marL="2742872" algn="l" defTabSz="914291" rtl="0" eaLnBrk="1" latinLnBrk="0" hangingPunct="1">
      <a:defRPr sz="1200" kern="1200">
        <a:solidFill>
          <a:schemeClr val="tx1"/>
        </a:solidFill>
        <a:latin typeface="+mn-lt"/>
        <a:ea typeface="+mn-ea"/>
        <a:cs typeface="+mn-cs"/>
      </a:defRPr>
    </a:lvl7pPr>
    <a:lvl8pPr marL="3200018" algn="l" defTabSz="914291" rtl="0" eaLnBrk="1" latinLnBrk="0" hangingPunct="1">
      <a:defRPr sz="1200" kern="1200">
        <a:solidFill>
          <a:schemeClr val="tx1"/>
        </a:solidFill>
        <a:latin typeface="+mn-lt"/>
        <a:ea typeface="+mn-ea"/>
        <a:cs typeface="+mn-cs"/>
      </a:defRPr>
    </a:lvl8pPr>
    <a:lvl9pPr marL="3657163" algn="l" defTabSz="91429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字库选择，汉仪字库，方正字库，造字工坊。的字库比较齐全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1</a:t>
            </a:fld>
            <a:endParaRPr lang="zh-CN" altLang="en-US"/>
          </a:p>
        </p:txBody>
      </p:sp>
    </p:spTree>
    <p:extLst>
      <p:ext uri="{BB962C8B-B14F-4D97-AF65-F5344CB8AC3E}">
        <p14:creationId xmlns:p14="http://schemas.microsoft.com/office/powerpoint/2010/main" val="1829586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笔刷</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17</a:t>
            </a:fld>
            <a:endParaRPr lang="zh-CN" altLang="en-US"/>
          </a:p>
        </p:txBody>
      </p:sp>
    </p:spTree>
    <p:extLst>
      <p:ext uri="{BB962C8B-B14F-4D97-AF65-F5344CB8AC3E}">
        <p14:creationId xmlns:p14="http://schemas.microsoft.com/office/powerpoint/2010/main" val="4085512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表格美化</a:t>
            </a:r>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18</a:t>
            </a:fld>
            <a:endParaRPr lang="zh-CN" altLang="en-US"/>
          </a:p>
        </p:txBody>
      </p:sp>
    </p:spTree>
    <p:extLst>
      <p:ext uri="{BB962C8B-B14F-4D97-AF65-F5344CB8AC3E}">
        <p14:creationId xmlns:p14="http://schemas.microsoft.com/office/powerpoint/2010/main" val="284326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19</a:t>
            </a:fld>
            <a:endParaRPr lang="zh-CN" altLang="en-US"/>
          </a:p>
        </p:txBody>
      </p:sp>
    </p:spTree>
    <p:extLst>
      <p:ext uri="{BB962C8B-B14F-4D97-AF65-F5344CB8AC3E}">
        <p14:creationId xmlns:p14="http://schemas.microsoft.com/office/powerpoint/2010/main" val="152841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20</a:t>
            </a:fld>
            <a:endParaRPr lang="zh-CN" altLang="en-US"/>
          </a:p>
        </p:txBody>
      </p:sp>
    </p:spTree>
    <p:extLst>
      <p:ext uri="{BB962C8B-B14F-4D97-AF65-F5344CB8AC3E}">
        <p14:creationId xmlns:p14="http://schemas.microsoft.com/office/powerpoint/2010/main" val="8142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4</a:t>
            </a:fld>
            <a:endParaRPr lang="zh-CN" altLang="en-US"/>
          </a:p>
        </p:txBody>
      </p:sp>
    </p:spTree>
    <p:extLst>
      <p:ext uri="{BB962C8B-B14F-4D97-AF65-F5344CB8AC3E}">
        <p14:creationId xmlns:p14="http://schemas.microsoft.com/office/powerpoint/2010/main" val="300766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组合，拆分。编辑顶点 </a:t>
            </a:r>
            <a:r>
              <a:rPr lang="en-US" altLang="zh-CN" dirty="0" smtClean="0"/>
              <a:t>shift+</a:t>
            </a:r>
            <a:r>
              <a:rPr lang="zh-CN" altLang="en-US" dirty="0" smtClean="0"/>
              <a:t>图形等边长放大、</a:t>
            </a:r>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7</a:t>
            </a:fld>
            <a:endParaRPr lang="zh-CN" altLang="en-US"/>
          </a:p>
        </p:txBody>
      </p:sp>
    </p:spTree>
    <p:extLst>
      <p:ext uri="{BB962C8B-B14F-4D97-AF65-F5344CB8AC3E}">
        <p14:creationId xmlns:p14="http://schemas.microsoft.com/office/powerpoint/2010/main" val="1903389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版面排版：左右，上下，文本加蒙版，加框线等</a:t>
            </a:r>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8</a:t>
            </a:fld>
            <a:endParaRPr lang="zh-CN" altLang="en-US"/>
          </a:p>
        </p:txBody>
      </p:sp>
    </p:spTree>
    <p:extLst>
      <p:ext uri="{BB962C8B-B14F-4D97-AF65-F5344CB8AC3E}">
        <p14:creationId xmlns:p14="http://schemas.microsoft.com/office/powerpoint/2010/main" val="212101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9</a:t>
            </a:fld>
            <a:endParaRPr lang="zh-CN" altLang="en-US"/>
          </a:p>
        </p:txBody>
      </p:sp>
    </p:spTree>
    <p:extLst>
      <p:ext uri="{BB962C8B-B14F-4D97-AF65-F5344CB8AC3E}">
        <p14:creationId xmlns:p14="http://schemas.microsoft.com/office/powerpoint/2010/main" val="4234564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制作图表</a:t>
            </a:r>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10</a:t>
            </a:fld>
            <a:endParaRPr lang="zh-CN" altLang="en-US"/>
          </a:p>
        </p:txBody>
      </p:sp>
    </p:spTree>
    <p:extLst>
      <p:ext uri="{BB962C8B-B14F-4D97-AF65-F5344CB8AC3E}">
        <p14:creationId xmlns:p14="http://schemas.microsoft.com/office/powerpoint/2010/main" val="2579573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12</a:t>
            </a:fld>
            <a:endParaRPr lang="zh-CN" altLang="en-US"/>
          </a:p>
        </p:txBody>
      </p:sp>
    </p:spTree>
    <p:extLst>
      <p:ext uri="{BB962C8B-B14F-4D97-AF65-F5344CB8AC3E}">
        <p14:creationId xmlns:p14="http://schemas.microsoft.com/office/powerpoint/2010/main" val="95498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13</a:t>
            </a:fld>
            <a:endParaRPr lang="zh-CN" altLang="en-US"/>
          </a:p>
        </p:txBody>
      </p:sp>
    </p:spTree>
    <p:extLst>
      <p:ext uri="{BB962C8B-B14F-4D97-AF65-F5344CB8AC3E}">
        <p14:creationId xmlns:p14="http://schemas.microsoft.com/office/powerpoint/2010/main" val="236978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呼吸感：</a:t>
            </a:r>
            <a:endParaRPr lang="zh-CN" altLang="en-US" dirty="0"/>
          </a:p>
        </p:txBody>
      </p:sp>
      <p:sp>
        <p:nvSpPr>
          <p:cNvPr id="4" name="灯片编号占位符 3"/>
          <p:cNvSpPr>
            <a:spLocks noGrp="1"/>
          </p:cNvSpPr>
          <p:nvPr>
            <p:ph type="sldNum" sz="quarter" idx="10"/>
          </p:nvPr>
        </p:nvSpPr>
        <p:spPr/>
        <p:txBody>
          <a:bodyPr/>
          <a:lstStyle/>
          <a:p>
            <a:fld id="{A2FC3198-E974-40D4-BC92-8551EBEF5290}" type="slidenum">
              <a:rPr lang="zh-CN" altLang="en-US" smtClean="0"/>
              <a:t>16</a:t>
            </a:fld>
            <a:endParaRPr lang="zh-CN" altLang="en-US"/>
          </a:p>
        </p:txBody>
      </p:sp>
    </p:spTree>
    <p:extLst>
      <p:ext uri="{BB962C8B-B14F-4D97-AF65-F5344CB8AC3E}">
        <p14:creationId xmlns:p14="http://schemas.microsoft.com/office/powerpoint/2010/main" val="59229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155669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427545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99"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199"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115188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70573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2"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288103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1"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1"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880980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9"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4"/>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9" y="2505076"/>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2" y="1681164"/>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2" y="2505076"/>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1350478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190393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404385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90" y="457200"/>
            <a:ext cx="3932236"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1284067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90" y="457200"/>
            <a:ext cx="3932236"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6"/>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zh-CN" altLang="en-US"/>
          </a:p>
        </p:txBody>
      </p:sp>
      <p:sp>
        <p:nvSpPr>
          <p:cNvPr id="4" name="文本占位符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C49D5E7-587D-49B1-9A00-960B17680333}" type="datetimeFigureOut">
              <a:rPr lang="zh-CN" altLang="en-US" smtClean="0"/>
              <a:t>2019/1/14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145651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49D5E7-587D-49B1-9A00-960B17680333}" type="datetimeFigureOut">
              <a:rPr lang="zh-CN" altLang="en-US" smtClean="0"/>
              <a:t>2019/1/14</a:t>
            </a:fld>
            <a:endParaRPr lang="zh-CN" altLang="en-US"/>
          </a:p>
        </p:txBody>
      </p:sp>
      <p:sp>
        <p:nvSpPr>
          <p:cNvPr id="5" name="页脚占位符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2888E-5759-44C9-9303-1B03F6602226}" type="slidenum">
              <a:rPr lang="zh-CN" altLang="en-US" smtClean="0"/>
              <a:t>‹#›</a:t>
            </a:fld>
            <a:endParaRPr lang="zh-CN" altLang="en-US"/>
          </a:p>
        </p:txBody>
      </p:sp>
    </p:spTree>
    <p:extLst>
      <p:ext uri="{BB962C8B-B14F-4D97-AF65-F5344CB8AC3E}">
        <p14:creationId xmlns:p14="http://schemas.microsoft.com/office/powerpoint/2010/main" val="2918691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CN"/>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矩形 17"/>
          <p:cNvSpPr/>
          <p:nvPr/>
        </p:nvSpPr>
        <p:spPr>
          <a:xfrm>
            <a:off x="3195437" y="982798"/>
            <a:ext cx="6057902" cy="2166818"/>
          </a:xfrm>
          <a:custGeom>
            <a:avLst/>
            <a:gdLst>
              <a:gd name="connsiteX0" fmla="*/ 0 w 5581650"/>
              <a:gd name="connsiteY0" fmla="*/ 0 h 2281119"/>
              <a:gd name="connsiteX1" fmla="*/ 5581650 w 5581650"/>
              <a:gd name="connsiteY1" fmla="*/ 0 h 2281119"/>
              <a:gd name="connsiteX2" fmla="*/ 5581650 w 5581650"/>
              <a:gd name="connsiteY2" fmla="*/ 2281119 h 2281119"/>
              <a:gd name="connsiteX3" fmla="*/ 0 w 5581650"/>
              <a:gd name="connsiteY3" fmla="*/ 2281119 h 2281119"/>
              <a:gd name="connsiteX4" fmla="*/ 0 w 5581650"/>
              <a:gd name="connsiteY4" fmla="*/ 0 h 2281119"/>
              <a:gd name="connsiteX0" fmla="*/ 400050 w 5581650"/>
              <a:gd name="connsiteY0" fmla="*/ 114300 h 2281119"/>
              <a:gd name="connsiteX1" fmla="*/ 5581650 w 5581650"/>
              <a:gd name="connsiteY1" fmla="*/ 0 h 2281119"/>
              <a:gd name="connsiteX2" fmla="*/ 5581650 w 5581650"/>
              <a:gd name="connsiteY2" fmla="*/ 2281119 h 2281119"/>
              <a:gd name="connsiteX3" fmla="*/ 0 w 5581650"/>
              <a:gd name="connsiteY3" fmla="*/ 2281119 h 2281119"/>
              <a:gd name="connsiteX4" fmla="*/ 400050 w 5581650"/>
              <a:gd name="connsiteY4" fmla="*/ 114300 h 2281119"/>
              <a:gd name="connsiteX0" fmla="*/ 400050 w 6057900"/>
              <a:gd name="connsiteY0" fmla="*/ 0 h 2166819"/>
              <a:gd name="connsiteX1" fmla="*/ 6057900 w 6057900"/>
              <a:gd name="connsiteY1" fmla="*/ 38100 h 2166819"/>
              <a:gd name="connsiteX2" fmla="*/ 5581650 w 6057900"/>
              <a:gd name="connsiteY2" fmla="*/ 2166819 h 2166819"/>
              <a:gd name="connsiteX3" fmla="*/ 0 w 6057900"/>
              <a:gd name="connsiteY3" fmla="*/ 2166819 h 2166819"/>
              <a:gd name="connsiteX4" fmla="*/ 400050 w 6057900"/>
              <a:gd name="connsiteY4" fmla="*/ 0 h 216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2166819">
                <a:moveTo>
                  <a:pt x="400050" y="0"/>
                </a:moveTo>
                <a:lnTo>
                  <a:pt x="6057900" y="38100"/>
                </a:lnTo>
                <a:lnTo>
                  <a:pt x="5581650" y="2166819"/>
                </a:lnTo>
                <a:lnTo>
                  <a:pt x="0" y="2166819"/>
                </a:lnTo>
                <a:lnTo>
                  <a:pt x="400050" y="0"/>
                </a:lnTo>
                <a:close/>
              </a:path>
            </a:pathLst>
          </a:cu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5" name="文本框 4"/>
          <p:cNvSpPr txBox="1"/>
          <p:nvPr/>
        </p:nvSpPr>
        <p:spPr>
          <a:xfrm>
            <a:off x="7189293" y="1750881"/>
            <a:ext cx="635003" cy="646972"/>
          </a:xfrm>
          <a:prstGeom prst="rect">
            <a:avLst/>
          </a:prstGeom>
          <a:noFill/>
        </p:spPr>
        <p:txBody>
          <a:bodyPr wrap="square" rtlCol="0">
            <a:spAutoFit/>
          </a:bodyPr>
          <a:lstStyle/>
          <a:p>
            <a:r>
              <a:rPr lang="en-US" altLang="zh-CN" sz="3604" dirty="0">
                <a:solidFill>
                  <a:schemeClr val="bg1"/>
                </a:solidFill>
                <a:latin typeface="仿宋" panose="02010609060101010101" pitchFamily="49" charset="-122"/>
                <a:ea typeface="仿宋" panose="02010609060101010101" pitchFamily="49" charset="-122"/>
              </a:rPr>
              <a:t>Ⅱ</a:t>
            </a:r>
            <a:endParaRPr lang="zh-CN" altLang="en-US" sz="3604" dirty="0">
              <a:solidFill>
                <a:schemeClr val="bg1"/>
              </a:solidFill>
              <a:latin typeface="仿宋" panose="02010609060101010101" pitchFamily="49" charset="-122"/>
              <a:ea typeface="仿宋" panose="02010609060101010101" pitchFamily="49" charset="-122"/>
            </a:endParaRPr>
          </a:p>
        </p:txBody>
      </p:sp>
      <p:sp>
        <p:nvSpPr>
          <p:cNvPr id="6" name="矩形 5"/>
          <p:cNvSpPr/>
          <p:nvPr/>
        </p:nvSpPr>
        <p:spPr>
          <a:xfrm>
            <a:off x="4362981" y="1583452"/>
            <a:ext cx="619575" cy="646972"/>
          </a:xfrm>
          <a:prstGeom prst="rect">
            <a:avLst/>
          </a:prstGeom>
        </p:spPr>
        <p:txBody>
          <a:bodyPr wrap="square">
            <a:spAutoFit/>
          </a:bodyPr>
          <a:lstStyle/>
          <a:p>
            <a:r>
              <a:rPr lang="zh-CN" altLang="en-US" sz="3604" dirty="0">
                <a:solidFill>
                  <a:schemeClr val="bg1"/>
                </a:solidFill>
                <a:latin typeface="仿宋" panose="02010609060101010101" pitchFamily="49" charset="-122"/>
                <a:ea typeface="仿宋" panose="02010609060101010101" pitchFamily="49" charset="-122"/>
              </a:rPr>
              <a:t>看</a:t>
            </a:r>
          </a:p>
        </p:txBody>
      </p:sp>
      <p:sp>
        <p:nvSpPr>
          <p:cNvPr id="8" name="矩形 7"/>
          <p:cNvSpPr/>
          <p:nvPr/>
        </p:nvSpPr>
        <p:spPr>
          <a:xfrm>
            <a:off x="5303652" y="1750881"/>
            <a:ext cx="599636" cy="646972"/>
          </a:xfrm>
          <a:prstGeom prst="rect">
            <a:avLst/>
          </a:prstGeom>
        </p:spPr>
        <p:txBody>
          <a:bodyPr wrap="square">
            <a:spAutoFit/>
          </a:bodyPr>
          <a:lstStyle/>
          <a:p>
            <a:r>
              <a:rPr lang="zh-CN" altLang="en-US" sz="3604" dirty="0">
                <a:solidFill>
                  <a:schemeClr val="bg1"/>
                </a:solidFill>
                <a:latin typeface="仿宋" panose="02010609060101010101" pitchFamily="49" charset="-122"/>
                <a:ea typeface="仿宋" panose="02010609060101010101" pitchFamily="49" charset="-122"/>
              </a:rPr>
              <a:t>门</a:t>
            </a:r>
          </a:p>
        </p:txBody>
      </p:sp>
      <p:sp>
        <p:nvSpPr>
          <p:cNvPr id="9" name="矩形 8"/>
          <p:cNvSpPr/>
          <p:nvPr/>
        </p:nvSpPr>
        <p:spPr>
          <a:xfrm>
            <a:off x="6224391" y="1624918"/>
            <a:ext cx="702464" cy="646972"/>
          </a:xfrm>
          <a:prstGeom prst="rect">
            <a:avLst/>
          </a:prstGeom>
        </p:spPr>
        <p:txBody>
          <a:bodyPr wrap="square">
            <a:spAutoFit/>
          </a:bodyPr>
          <a:lstStyle/>
          <a:p>
            <a:r>
              <a:rPr lang="zh-CN" altLang="en-US" sz="3604" dirty="0">
                <a:solidFill>
                  <a:schemeClr val="bg1"/>
                </a:solidFill>
                <a:latin typeface="仿宋" panose="02010609060101010101" pitchFamily="49" charset="-122"/>
                <a:ea typeface="仿宋" panose="02010609060101010101" pitchFamily="49" charset="-122"/>
              </a:rPr>
              <a:t>狗</a:t>
            </a:r>
          </a:p>
        </p:txBody>
      </p:sp>
      <p:cxnSp>
        <p:nvCxnSpPr>
          <p:cNvPr id="12" name="直接连接符 11"/>
          <p:cNvCxnSpPr/>
          <p:nvPr/>
        </p:nvCxnSpPr>
        <p:spPr>
          <a:xfrm flipH="1">
            <a:off x="4159023" y="1543503"/>
            <a:ext cx="304802" cy="667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975611" y="1708648"/>
            <a:ext cx="304802" cy="667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961965" y="1546840"/>
            <a:ext cx="304802" cy="667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6948323" y="1706091"/>
            <a:ext cx="304802" cy="667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238046" y="2651784"/>
            <a:ext cx="1752601" cy="677750"/>
          </a:xfrm>
          <a:prstGeom prst="rect">
            <a:avLst/>
          </a:prstGeom>
          <a:noFill/>
        </p:spPr>
        <p:txBody>
          <a:bodyPr wrap="square" rtlCol="0">
            <a:spAutoFit/>
          </a:bodyPr>
          <a:lstStyle/>
          <a:p>
            <a:r>
              <a:rPr lang="en-US" altLang="zh-CN" sz="2000" dirty="0">
                <a:solidFill>
                  <a:schemeClr val="bg1"/>
                </a:solidFill>
              </a:rPr>
              <a:t>Watch </a:t>
            </a:r>
            <a:r>
              <a:rPr lang="en-US" altLang="zh-CN" sz="2000" dirty="0">
                <a:solidFill>
                  <a:schemeClr val="bg1"/>
                </a:solidFill>
              </a:rPr>
              <a:t>DogⅡ</a:t>
            </a:r>
            <a:endParaRPr lang="en-US" altLang="zh-CN" sz="2000" dirty="0">
              <a:solidFill>
                <a:schemeClr val="bg1"/>
              </a:solidFill>
            </a:endParaRPr>
          </a:p>
          <a:p>
            <a:r>
              <a:rPr lang="en-US" altLang="zh-CN" sz="1804" dirty="0"/>
              <a:t>  </a:t>
            </a:r>
            <a:endParaRPr lang="zh-CN" altLang="en-US" sz="1804" dirty="0"/>
          </a:p>
        </p:txBody>
      </p:sp>
      <p:sp>
        <p:nvSpPr>
          <p:cNvPr id="19" name="矩形 17"/>
          <p:cNvSpPr/>
          <p:nvPr/>
        </p:nvSpPr>
        <p:spPr>
          <a:xfrm>
            <a:off x="3376056" y="1045785"/>
            <a:ext cx="5696663" cy="2021886"/>
          </a:xfrm>
          <a:custGeom>
            <a:avLst/>
            <a:gdLst>
              <a:gd name="connsiteX0" fmla="*/ 0 w 5581650"/>
              <a:gd name="connsiteY0" fmla="*/ 0 h 2281119"/>
              <a:gd name="connsiteX1" fmla="*/ 5581650 w 5581650"/>
              <a:gd name="connsiteY1" fmla="*/ 0 h 2281119"/>
              <a:gd name="connsiteX2" fmla="*/ 5581650 w 5581650"/>
              <a:gd name="connsiteY2" fmla="*/ 2281119 h 2281119"/>
              <a:gd name="connsiteX3" fmla="*/ 0 w 5581650"/>
              <a:gd name="connsiteY3" fmla="*/ 2281119 h 2281119"/>
              <a:gd name="connsiteX4" fmla="*/ 0 w 5581650"/>
              <a:gd name="connsiteY4" fmla="*/ 0 h 2281119"/>
              <a:gd name="connsiteX0" fmla="*/ 400050 w 5581650"/>
              <a:gd name="connsiteY0" fmla="*/ 114300 h 2281119"/>
              <a:gd name="connsiteX1" fmla="*/ 5581650 w 5581650"/>
              <a:gd name="connsiteY1" fmla="*/ 0 h 2281119"/>
              <a:gd name="connsiteX2" fmla="*/ 5581650 w 5581650"/>
              <a:gd name="connsiteY2" fmla="*/ 2281119 h 2281119"/>
              <a:gd name="connsiteX3" fmla="*/ 0 w 5581650"/>
              <a:gd name="connsiteY3" fmla="*/ 2281119 h 2281119"/>
              <a:gd name="connsiteX4" fmla="*/ 400050 w 5581650"/>
              <a:gd name="connsiteY4" fmla="*/ 114300 h 2281119"/>
              <a:gd name="connsiteX0" fmla="*/ 400050 w 6057900"/>
              <a:gd name="connsiteY0" fmla="*/ 0 h 2166819"/>
              <a:gd name="connsiteX1" fmla="*/ 6057900 w 6057900"/>
              <a:gd name="connsiteY1" fmla="*/ 38100 h 2166819"/>
              <a:gd name="connsiteX2" fmla="*/ 5581650 w 6057900"/>
              <a:gd name="connsiteY2" fmla="*/ 2166819 h 2166819"/>
              <a:gd name="connsiteX3" fmla="*/ 0 w 6057900"/>
              <a:gd name="connsiteY3" fmla="*/ 2166819 h 2166819"/>
              <a:gd name="connsiteX4" fmla="*/ 400050 w 6057900"/>
              <a:gd name="connsiteY4" fmla="*/ 0 h 216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2166819">
                <a:moveTo>
                  <a:pt x="400050" y="0"/>
                </a:moveTo>
                <a:lnTo>
                  <a:pt x="6057900" y="38100"/>
                </a:lnTo>
                <a:lnTo>
                  <a:pt x="5581650" y="2166819"/>
                </a:lnTo>
                <a:lnTo>
                  <a:pt x="0" y="2166819"/>
                </a:lnTo>
                <a:lnTo>
                  <a:pt x="400050" y="0"/>
                </a:lnTo>
                <a:close/>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Tree>
    <p:extLst>
      <p:ext uri="{BB962C8B-B14F-4D97-AF65-F5344CB8AC3E}">
        <p14:creationId xmlns:p14="http://schemas.microsoft.com/office/powerpoint/2010/main" val="64252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43000">
              <a:srgbClr val="FFFFFF"/>
            </a:gs>
            <a:gs pos="76000">
              <a:schemeClr val="accent1">
                <a:lumMod val="45000"/>
                <a:lumOff val="55000"/>
              </a:schemeClr>
            </a:gs>
            <a:gs pos="100000">
              <a:schemeClr val="accent1">
                <a:lumMod val="30000"/>
                <a:lumOff val="70000"/>
              </a:schemeClr>
            </a:gs>
          </a:gsLst>
          <a:lin ang="0" scaled="1"/>
          <a:tileRect/>
        </a:gradFill>
        <a:effectLst/>
      </p:bgPr>
    </p:bg>
    <p:spTree>
      <p:nvGrpSpPr>
        <p:cNvPr id="1" name=""/>
        <p:cNvGrpSpPr/>
        <p:nvPr/>
      </p:nvGrpSpPr>
      <p:grpSpPr>
        <a:xfrm>
          <a:off x="0" y="0"/>
          <a:ext cx="0" cy="0"/>
          <a:chOff x="0" y="0"/>
          <a:chExt cx="0" cy="0"/>
        </a:xfrm>
      </p:grpSpPr>
      <p:pic>
        <p:nvPicPr>
          <p:cNvPr id="2" name="图片 1" descr="白嘴乌鸦 - 维基百科，自由的百科全书"/>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0"/>
            <a:ext cx="5054600" cy="6858000"/>
          </a:xfrm>
          <a:prstGeom prst="rect">
            <a:avLst/>
          </a:prstGeom>
        </p:spPr>
      </p:pic>
      <p:graphicFrame>
        <p:nvGraphicFramePr>
          <p:cNvPr id="5" name="图表 4"/>
          <p:cNvGraphicFramePr/>
          <p:nvPr>
            <p:extLst>
              <p:ext uri="{D42A27DB-BD31-4B8C-83A1-F6EECF244321}">
                <p14:modId xmlns:p14="http://schemas.microsoft.com/office/powerpoint/2010/main" val="1308853536"/>
              </p:ext>
            </p:extLst>
          </p:nvPr>
        </p:nvGraphicFramePr>
        <p:xfrm>
          <a:off x="5395571" y="5"/>
          <a:ext cx="3913540" cy="6858004"/>
        </p:xfrm>
        <a:graphic>
          <a:graphicData uri="http://schemas.openxmlformats.org/drawingml/2006/chart">
            <c:chart xmlns:c="http://schemas.openxmlformats.org/drawingml/2006/chart" xmlns:r="http://schemas.openxmlformats.org/officeDocument/2006/relationships" r:id="rId4"/>
          </a:graphicData>
        </a:graphic>
      </p:graphicFrame>
      <p:sp>
        <p:nvSpPr>
          <p:cNvPr id="6" name="文本框 5"/>
          <p:cNvSpPr txBox="1"/>
          <p:nvPr/>
        </p:nvSpPr>
        <p:spPr>
          <a:xfrm>
            <a:off x="9650094" y="4330733"/>
            <a:ext cx="2262539" cy="2156616"/>
          </a:xfrm>
          <a:prstGeom prst="rect">
            <a:avLst/>
          </a:prstGeom>
          <a:noFill/>
          <a:ln>
            <a:solidFill>
              <a:srgbClr val="2F5597"/>
            </a:solidFill>
          </a:ln>
        </p:spPr>
        <p:txBody>
          <a:bodyPr wrap="square" rtlCol="0">
            <a:spAutoFit/>
          </a:bodyPr>
          <a:lstStyle/>
          <a:p>
            <a:r>
              <a:rPr lang="en-US" altLang="zh-CN" sz="1804" b="1" dirty="0"/>
              <a:t>Bird love is a virtue</a:t>
            </a:r>
            <a:r>
              <a:rPr lang="en-US" altLang="zh-CN" sz="1401" dirty="0"/>
              <a:t>. </a:t>
            </a:r>
            <a:endParaRPr lang="en-US" altLang="zh-CN" sz="1401" dirty="0"/>
          </a:p>
          <a:p>
            <a:r>
              <a:rPr lang="en-US" altLang="zh-CN" sz="1401" dirty="0"/>
              <a:t>Birds </a:t>
            </a:r>
            <a:r>
              <a:rPr lang="en-US" altLang="zh-CN" sz="1401" dirty="0"/>
              <a:t>can not only bring infinite vitality to nature and add infinite pleasure to human life, but also the vast majority of birds are beneficial birds, which is beneficial to maintaining ecological balance</a:t>
            </a:r>
            <a:r>
              <a:rPr lang="en-US" altLang="zh-CN" sz="1804" dirty="0"/>
              <a:t>.</a:t>
            </a:r>
            <a:endParaRPr lang="zh-CN" altLang="en-US" sz="1804" dirty="0"/>
          </a:p>
        </p:txBody>
      </p:sp>
      <p:sp>
        <p:nvSpPr>
          <p:cNvPr id="7" name="文本框 6"/>
          <p:cNvSpPr txBox="1"/>
          <p:nvPr/>
        </p:nvSpPr>
        <p:spPr>
          <a:xfrm>
            <a:off x="9600260" y="2959112"/>
            <a:ext cx="2362203" cy="1232260"/>
          </a:xfrm>
          <a:prstGeom prst="rect">
            <a:avLst/>
          </a:prstGeom>
          <a:noFill/>
          <a:ln>
            <a:solidFill>
              <a:srgbClr val="2F5597"/>
            </a:solidFill>
          </a:ln>
        </p:spPr>
        <p:txBody>
          <a:bodyPr wrap="square" rtlCol="0">
            <a:spAutoFit/>
          </a:bodyPr>
          <a:lstStyle/>
          <a:p>
            <a:r>
              <a:rPr lang="en-US" altLang="zh-CN" sz="1804" b="1" dirty="0"/>
              <a:t>Great </a:t>
            </a:r>
            <a:endParaRPr lang="en-US" altLang="zh-CN" sz="1804" b="1" dirty="0"/>
          </a:p>
          <a:p>
            <a:r>
              <a:rPr lang="en-US" altLang="zh-CN" sz="1401" dirty="0"/>
              <a:t>Great </a:t>
            </a:r>
            <a:r>
              <a:rPr lang="en-US" altLang="zh-CN" sz="1401" dirty="0"/>
              <a:t>tits </a:t>
            </a:r>
            <a:r>
              <a:rPr lang="en-US" altLang="zh-CN" sz="1401" dirty="0"/>
              <a:t>are " guardians of orchards". A great tits preys on pests equivalent to its own weight in a day.</a:t>
            </a:r>
            <a:endParaRPr lang="zh-CN" altLang="en-US" sz="1401" dirty="0"/>
          </a:p>
        </p:txBody>
      </p:sp>
      <p:sp>
        <p:nvSpPr>
          <p:cNvPr id="9" name="矩形 8"/>
          <p:cNvSpPr/>
          <p:nvPr/>
        </p:nvSpPr>
        <p:spPr>
          <a:xfrm>
            <a:off x="-70586" y="-1"/>
            <a:ext cx="3771900" cy="6858000"/>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8" name="文本框 7"/>
          <p:cNvSpPr txBox="1"/>
          <p:nvPr/>
        </p:nvSpPr>
        <p:spPr>
          <a:xfrm>
            <a:off x="100712" y="1189398"/>
            <a:ext cx="3479803" cy="4770537"/>
          </a:xfrm>
          <a:prstGeom prst="rect">
            <a:avLst/>
          </a:prstGeom>
          <a:noFill/>
          <a:ln w="38100">
            <a:noFill/>
          </a:ln>
        </p:spPr>
        <p:txBody>
          <a:bodyPr wrap="square" rtlCol="0">
            <a:spAutoFit/>
          </a:bodyPr>
          <a:lstStyle/>
          <a:p>
            <a:r>
              <a:rPr lang="en-US" altLang="zh-CN" sz="1600" dirty="0">
                <a:solidFill>
                  <a:schemeClr val="bg1"/>
                </a:solidFill>
              </a:rPr>
              <a:t>Birds are usually feathered and oviparous animals with extremely high metabolic rate and mostly hollow long bones, so most birds can fly. Birds evolved from reptiles. There are more than 9,000 species of birds in the world, all of which have wings and feathers. Even those birds that have lost their flight ability ( such as ostriches, penguins, etc. ) are no exception. The earliest birds appeared 150 million years ago. The body is spindle - shaped, forelimbs are specially shaped into wings, the body surface has feathers, the body temperature is constant, the muscle chest is developed, the bone is healed, thin and hollow, and the brain is relatively developed</a:t>
            </a:r>
            <a:endParaRPr lang="zh-CN" altLang="en-US" sz="1600" dirty="0">
              <a:solidFill>
                <a:schemeClr val="bg1"/>
              </a:solidFill>
            </a:endParaRPr>
          </a:p>
        </p:txBody>
      </p:sp>
      <p:grpSp>
        <p:nvGrpSpPr>
          <p:cNvPr id="28" name="组合 27"/>
          <p:cNvGrpSpPr/>
          <p:nvPr/>
        </p:nvGrpSpPr>
        <p:grpSpPr>
          <a:xfrm>
            <a:off x="9966399" y="738388"/>
            <a:ext cx="1629886" cy="1689257"/>
            <a:chOff x="9657509" y="433576"/>
            <a:chExt cx="1629886" cy="1689261"/>
          </a:xfrm>
        </p:grpSpPr>
        <p:sp>
          <p:nvSpPr>
            <p:cNvPr id="11" name="椭圆 10"/>
            <p:cNvSpPr/>
            <p:nvPr/>
          </p:nvSpPr>
          <p:spPr>
            <a:xfrm rot="21045808">
              <a:off x="10700949" y="1526272"/>
              <a:ext cx="575175" cy="342900"/>
            </a:xfrm>
            <a:prstGeom prst="ellipse">
              <a:avLst/>
            </a:prstGeom>
            <a:solidFill>
              <a:schemeClr val="bg1"/>
            </a:solidFill>
            <a:ln w="57150">
              <a:solidFill>
                <a:srgbClr val="D4E0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cxnSp>
          <p:nvCxnSpPr>
            <p:cNvPr id="16" name="直接连接符 15"/>
            <p:cNvCxnSpPr/>
            <p:nvPr/>
          </p:nvCxnSpPr>
          <p:spPr>
            <a:xfrm flipV="1">
              <a:off x="11254604" y="433576"/>
              <a:ext cx="7955" cy="1231317"/>
            </a:xfrm>
            <a:prstGeom prst="line">
              <a:avLst/>
            </a:prstGeom>
            <a:ln w="57150">
              <a:solidFill>
                <a:srgbClr val="D4E0C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0172700" y="459507"/>
              <a:ext cx="1089859" cy="213594"/>
            </a:xfrm>
            <a:prstGeom prst="line">
              <a:avLst/>
            </a:prstGeom>
            <a:ln w="57150">
              <a:solidFill>
                <a:srgbClr val="D4E0C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0197536" y="798072"/>
              <a:ext cx="1089859" cy="213594"/>
            </a:xfrm>
            <a:prstGeom prst="line">
              <a:avLst/>
            </a:prstGeom>
            <a:ln w="57150">
              <a:solidFill>
                <a:srgbClr val="D4E0C2"/>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rot="21045808">
              <a:off x="9657509" y="1779937"/>
              <a:ext cx="524680" cy="342900"/>
            </a:xfrm>
            <a:prstGeom prst="ellipse">
              <a:avLst/>
            </a:prstGeom>
            <a:solidFill>
              <a:schemeClr val="bg1"/>
            </a:solidFill>
            <a:ln w="57150">
              <a:solidFill>
                <a:srgbClr val="D4E0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cxnSp>
          <p:nvCxnSpPr>
            <p:cNvPr id="27" name="直接连接符 26"/>
            <p:cNvCxnSpPr/>
            <p:nvPr/>
          </p:nvCxnSpPr>
          <p:spPr>
            <a:xfrm flipV="1">
              <a:off x="10164745" y="673101"/>
              <a:ext cx="7955" cy="1231317"/>
            </a:xfrm>
            <a:prstGeom prst="line">
              <a:avLst/>
            </a:prstGeom>
            <a:ln w="57150">
              <a:solidFill>
                <a:srgbClr val="D4E0C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4067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99000"/>
          </a:blip>
          <a:tile tx="0" ty="0" sx="100000" sy="100000" flip="none" algn="tl"/>
        </a:blipFill>
        <a:effectLst/>
      </p:bgPr>
    </p:bg>
    <p:spTree>
      <p:nvGrpSpPr>
        <p:cNvPr id="1" name=""/>
        <p:cNvGrpSpPr/>
        <p:nvPr/>
      </p:nvGrpSpPr>
      <p:grpSpPr>
        <a:xfrm>
          <a:off x="0" y="0"/>
          <a:ext cx="0" cy="0"/>
          <a:chOff x="0" y="0"/>
          <a:chExt cx="0" cy="0"/>
        </a:xfrm>
      </p:grpSpPr>
      <p:grpSp>
        <p:nvGrpSpPr>
          <p:cNvPr id="13" name="组合 12"/>
          <p:cNvGrpSpPr/>
          <p:nvPr/>
        </p:nvGrpSpPr>
        <p:grpSpPr>
          <a:xfrm>
            <a:off x="4965713" y="932940"/>
            <a:ext cx="5232400" cy="4865134"/>
            <a:chOff x="6680200" y="856734"/>
            <a:chExt cx="5232400" cy="4865133"/>
          </a:xfrm>
        </p:grpSpPr>
        <p:graphicFrame>
          <p:nvGraphicFramePr>
            <p:cNvPr id="7" name="图表 6"/>
            <p:cNvGraphicFramePr/>
            <p:nvPr>
              <p:extLst>
                <p:ext uri="{D42A27DB-BD31-4B8C-83A1-F6EECF244321}">
                  <p14:modId xmlns:p14="http://schemas.microsoft.com/office/powerpoint/2010/main" val="390974242"/>
                </p:ext>
              </p:extLst>
            </p:nvPr>
          </p:nvGraphicFramePr>
          <p:xfrm>
            <a:off x="6680200" y="1238766"/>
            <a:ext cx="5232400" cy="4483101"/>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p:cNvSpPr txBox="1"/>
            <p:nvPr/>
          </p:nvSpPr>
          <p:spPr>
            <a:xfrm>
              <a:off x="6680200" y="856734"/>
              <a:ext cx="5232400" cy="369973"/>
            </a:xfrm>
            <a:prstGeom prst="rect">
              <a:avLst/>
            </a:prstGeom>
            <a:solidFill>
              <a:schemeClr val="tx1"/>
            </a:solidFill>
            <a:ln w="28575">
              <a:solidFill>
                <a:schemeClr val="tx1"/>
              </a:solidFill>
            </a:ln>
          </p:spPr>
          <p:txBody>
            <a:bodyPr wrap="square" rtlCol="0">
              <a:spAutoFit/>
            </a:bodyPr>
            <a:lstStyle/>
            <a:p>
              <a:pPr algn="ctr"/>
              <a:r>
                <a:rPr lang="en-US" altLang="zh-CN" sz="1804" dirty="0">
                  <a:solidFill>
                    <a:schemeClr val="bg1"/>
                  </a:solidFill>
                </a:rPr>
                <a:t>2018</a:t>
              </a:r>
              <a:r>
                <a:rPr lang="zh-CN" altLang="en-US" sz="1804" dirty="0">
                  <a:solidFill>
                    <a:schemeClr val="bg1"/>
                  </a:solidFill>
                </a:rPr>
                <a:t>年度汇总表</a:t>
              </a:r>
              <a:endParaRPr lang="zh-CN" altLang="en-US" sz="1804" dirty="0">
                <a:solidFill>
                  <a:schemeClr val="bg1"/>
                </a:solidFill>
              </a:endParaRPr>
            </a:p>
          </p:txBody>
        </p:sp>
      </p:grpSp>
      <p:grpSp>
        <p:nvGrpSpPr>
          <p:cNvPr id="14" name="组合 13"/>
          <p:cNvGrpSpPr/>
          <p:nvPr/>
        </p:nvGrpSpPr>
        <p:grpSpPr>
          <a:xfrm rot="5400000">
            <a:off x="2519040" y="1440656"/>
            <a:ext cx="1051780" cy="2241115"/>
            <a:chOff x="1905000" y="1041400"/>
            <a:chExt cx="1562100" cy="2628900"/>
          </a:xfrm>
        </p:grpSpPr>
        <p:sp>
          <p:nvSpPr>
            <p:cNvPr id="2" name="等腰三角形 1"/>
            <p:cNvSpPr/>
            <p:nvPr/>
          </p:nvSpPr>
          <p:spPr>
            <a:xfrm>
              <a:off x="2870200" y="1041400"/>
              <a:ext cx="596900" cy="711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4" name="等腰三角形 3"/>
            <p:cNvSpPr/>
            <p:nvPr/>
          </p:nvSpPr>
          <p:spPr>
            <a:xfrm>
              <a:off x="1905000" y="1041400"/>
              <a:ext cx="469900" cy="71120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0" name="矩形 9"/>
            <p:cNvSpPr/>
            <p:nvPr/>
          </p:nvSpPr>
          <p:spPr>
            <a:xfrm>
              <a:off x="2374900" y="2616200"/>
              <a:ext cx="127000" cy="90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1" name="矩形 10"/>
            <p:cNvSpPr/>
            <p:nvPr/>
          </p:nvSpPr>
          <p:spPr>
            <a:xfrm>
              <a:off x="2527300" y="2768600"/>
              <a:ext cx="127000" cy="901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grpSp>
    </p:spTree>
    <p:extLst>
      <p:ext uri="{BB962C8B-B14F-4D97-AF65-F5344CB8AC3E}">
        <p14:creationId xmlns:p14="http://schemas.microsoft.com/office/powerpoint/2010/main" val="1510980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492644198"/>
              </p:ext>
            </p:extLst>
          </p:nvPr>
        </p:nvGraphicFramePr>
        <p:xfrm>
          <a:off x="3479798" y="1879626"/>
          <a:ext cx="6819906" cy="3644900"/>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5118121" y="2120909"/>
            <a:ext cx="1714500" cy="3035301"/>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Tree>
    <p:extLst>
      <p:ext uri="{BB962C8B-B14F-4D97-AF65-F5344CB8AC3E}">
        <p14:creationId xmlns:p14="http://schemas.microsoft.com/office/powerpoint/2010/main" val="10544068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868037694"/>
              </p:ext>
            </p:extLst>
          </p:nvPr>
        </p:nvGraphicFramePr>
        <p:xfrm>
          <a:off x="5704137" y="1430893"/>
          <a:ext cx="5326745" cy="36491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p:nvPr>
            <p:extLst>
              <p:ext uri="{D42A27DB-BD31-4B8C-83A1-F6EECF244321}">
                <p14:modId xmlns:p14="http://schemas.microsoft.com/office/powerpoint/2010/main" val="3017662071"/>
              </p:ext>
            </p:extLst>
          </p:nvPr>
        </p:nvGraphicFramePr>
        <p:xfrm>
          <a:off x="493510" y="653170"/>
          <a:ext cx="3672116" cy="4991710"/>
        </p:xfrm>
        <a:graphic>
          <a:graphicData uri="http://schemas.openxmlformats.org/drawingml/2006/chart">
            <c:chart xmlns:c="http://schemas.openxmlformats.org/drawingml/2006/chart" xmlns:r="http://schemas.openxmlformats.org/officeDocument/2006/relationships" r:id="rId4"/>
          </a:graphicData>
        </a:graphic>
      </p:graphicFrame>
      <p:sp>
        <p:nvSpPr>
          <p:cNvPr id="8" name="椭圆 7"/>
          <p:cNvSpPr/>
          <p:nvPr/>
        </p:nvSpPr>
        <p:spPr>
          <a:xfrm>
            <a:off x="994235" y="1813686"/>
            <a:ext cx="2670631" cy="2670631"/>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9" name="文本框 8"/>
          <p:cNvSpPr txBox="1"/>
          <p:nvPr/>
        </p:nvSpPr>
        <p:spPr>
          <a:xfrm>
            <a:off x="1338968" y="2724260"/>
            <a:ext cx="1981207" cy="647613"/>
          </a:xfrm>
          <a:prstGeom prst="rect">
            <a:avLst/>
          </a:prstGeom>
          <a:noFill/>
        </p:spPr>
        <p:txBody>
          <a:bodyPr wrap="square" rtlCol="0">
            <a:spAutoFit/>
          </a:bodyPr>
          <a:lstStyle/>
          <a:p>
            <a:pPr algn="ctr"/>
            <a:r>
              <a:rPr lang="en-US" altLang="zh-CN" sz="1804" dirty="0">
                <a:latin typeface="微软雅黑" panose="020B0503020204020204" pitchFamily="34" charset="-122"/>
                <a:ea typeface="微软雅黑" panose="020B0503020204020204" pitchFamily="34" charset="-122"/>
              </a:rPr>
              <a:t>45% </a:t>
            </a:r>
          </a:p>
          <a:p>
            <a:pPr algn="ctr"/>
            <a:r>
              <a:rPr lang="en-US" altLang="zh-CN" sz="1804" dirty="0">
                <a:latin typeface="微软雅黑" panose="020B0503020204020204" pitchFamily="34" charset="-122"/>
                <a:ea typeface="微软雅黑" panose="020B0503020204020204" pitchFamily="34" charset="-122"/>
              </a:rPr>
              <a:t>Made in china</a:t>
            </a:r>
            <a:endParaRPr lang="zh-CN" altLang="en-US" sz="1804"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620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6" name="五边形 5"/>
          <p:cNvSpPr/>
          <p:nvPr/>
        </p:nvSpPr>
        <p:spPr>
          <a:xfrm>
            <a:off x="34" y="36"/>
            <a:ext cx="8454452" cy="6880485"/>
          </a:xfrm>
          <a:prstGeom prst="homePlat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Tree>
    <p:extLst>
      <p:ext uri="{BB962C8B-B14F-4D97-AF65-F5344CB8AC3E}">
        <p14:creationId xmlns:p14="http://schemas.microsoft.com/office/powerpoint/2010/main" val="2640405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组合 21"/>
          <p:cNvGrpSpPr/>
          <p:nvPr/>
        </p:nvGrpSpPr>
        <p:grpSpPr>
          <a:xfrm>
            <a:off x="6" y="7"/>
            <a:ext cx="12192002" cy="6858004"/>
            <a:chOff x="-1" y="0"/>
            <a:chExt cx="12192001" cy="6858000"/>
          </a:xfrm>
        </p:grpSpPr>
        <p:sp>
          <p:nvSpPr>
            <p:cNvPr id="2" name="矩形 1"/>
            <p:cNvSpPr/>
            <p:nvPr/>
          </p:nvSpPr>
          <p:spPr>
            <a:xfrm>
              <a:off x="0" y="0"/>
              <a:ext cx="3252863" cy="2286000"/>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 name="矩形 2"/>
            <p:cNvSpPr/>
            <p:nvPr/>
          </p:nvSpPr>
          <p:spPr>
            <a:xfrm>
              <a:off x="3252866" y="0"/>
              <a:ext cx="4676931" cy="2286000"/>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4" name="矩形 3"/>
            <p:cNvSpPr/>
            <p:nvPr/>
          </p:nvSpPr>
          <p:spPr>
            <a:xfrm>
              <a:off x="7929797" y="0"/>
              <a:ext cx="4262203" cy="2286000"/>
            </a:xfrm>
            <a:prstGeom prst="rect">
              <a:avLst/>
            </a:prstGeom>
            <a:blipFill dpi="0" rotWithShape="1">
              <a:blip r:embed="rId4"/>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5" name="矩形 4"/>
            <p:cNvSpPr/>
            <p:nvPr/>
          </p:nvSpPr>
          <p:spPr>
            <a:xfrm>
              <a:off x="-1" y="2286000"/>
              <a:ext cx="3897441" cy="2286000"/>
            </a:xfrm>
            <a:prstGeom prst="rect">
              <a:avLst/>
            </a:prstGeom>
            <a:blipFill dpi="0" rotWithShape="1">
              <a:blip r:embed="rId5"/>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6" name="矩形 5"/>
            <p:cNvSpPr/>
            <p:nvPr/>
          </p:nvSpPr>
          <p:spPr>
            <a:xfrm>
              <a:off x="3897443" y="2286000"/>
              <a:ext cx="4227222" cy="2286000"/>
            </a:xfrm>
            <a:prstGeom prst="rect">
              <a:avLst/>
            </a:prstGeom>
            <a:blipFill dpi="0" rotWithShape="1">
              <a:blip r:embed="rId6"/>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7" name="矩形 6"/>
            <p:cNvSpPr/>
            <p:nvPr/>
          </p:nvSpPr>
          <p:spPr>
            <a:xfrm>
              <a:off x="8124666" y="2286000"/>
              <a:ext cx="4067334" cy="2286000"/>
            </a:xfrm>
            <a:prstGeom prst="rect">
              <a:avLst/>
            </a:prstGeom>
            <a:blipFill dpi="0" rotWithShape="1">
              <a:blip r:embed="rId7"/>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1" name="矩形 10"/>
            <p:cNvSpPr/>
            <p:nvPr/>
          </p:nvSpPr>
          <p:spPr>
            <a:xfrm>
              <a:off x="0" y="4572000"/>
              <a:ext cx="2803161" cy="2286000"/>
            </a:xfrm>
            <a:prstGeom prst="rect">
              <a:avLst/>
            </a:prstGeom>
            <a:blipFill dpi="0" rotWithShape="1">
              <a:blip r:embed="rId8"/>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2" name="矩形 11"/>
            <p:cNvSpPr/>
            <p:nvPr/>
          </p:nvSpPr>
          <p:spPr>
            <a:xfrm>
              <a:off x="2803161" y="4572000"/>
              <a:ext cx="4227224" cy="2286000"/>
            </a:xfrm>
            <a:prstGeom prst="rect">
              <a:avLst/>
            </a:prstGeom>
            <a:blipFill dpi="0" rotWithShape="1">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3" name="矩形 12"/>
            <p:cNvSpPr/>
            <p:nvPr/>
          </p:nvSpPr>
          <p:spPr>
            <a:xfrm>
              <a:off x="7030385" y="4572000"/>
              <a:ext cx="5161615" cy="2286000"/>
            </a:xfrm>
            <a:prstGeom prst="rect">
              <a:avLst/>
            </a:prstGeom>
            <a:blipFill dpi="0" rotWithShape="1">
              <a:blip r:embed="rId10"/>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grpSp>
    </p:spTree>
    <p:extLst>
      <p:ext uri="{BB962C8B-B14F-4D97-AF65-F5344CB8AC3E}">
        <p14:creationId xmlns:p14="http://schemas.microsoft.com/office/powerpoint/2010/main" val="1312089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 name="圆角矩形 1"/>
          <p:cNvSpPr/>
          <p:nvPr/>
        </p:nvSpPr>
        <p:spPr>
          <a:xfrm>
            <a:off x="5467375" y="110190"/>
            <a:ext cx="6267451" cy="6496052"/>
          </a:xfrm>
          <a:prstGeom prst="roundRect">
            <a:avLst/>
          </a:prstGeom>
          <a:solidFill>
            <a:schemeClr val="tx1">
              <a:alpha val="31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 name="文本框 2"/>
          <p:cNvSpPr txBox="1"/>
          <p:nvPr/>
        </p:nvSpPr>
        <p:spPr>
          <a:xfrm>
            <a:off x="6386286" y="725029"/>
            <a:ext cx="4429596" cy="5539530"/>
          </a:xfrm>
          <a:prstGeom prst="rect">
            <a:avLst/>
          </a:prstGeom>
          <a:noFill/>
          <a:ln>
            <a:noFill/>
          </a:ln>
        </p:spPr>
        <p:txBody>
          <a:bodyPr wrap="square" rtlCol="0">
            <a:spAutoFit/>
          </a:bodyPr>
          <a:lstStyle/>
          <a:p>
            <a:pPr>
              <a:lnSpc>
                <a:spcPct val="130000"/>
              </a:lnSpc>
            </a:pPr>
            <a:r>
              <a:rPr lang="zh-CN" altLang="en-US" sz="2804" spc="121" dirty="0">
                <a:solidFill>
                  <a:srgbClr val="DCC290"/>
                </a:solidFill>
              </a:rPr>
              <a:t>森林保护</a:t>
            </a:r>
            <a:endParaRPr lang="en-US" altLang="zh-CN" sz="2804" spc="121" dirty="0">
              <a:solidFill>
                <a:srgbClr val="DCC290"/>
              </a:solidFill>
            </a:endParaRPr>
          </a:p>
          <a:p>
            <a:pPr>
              <a:lnSpc>
                <a:spcPct val="130000"/>
              </a:lnSpc>
            </a:pPr>
            <a:r>
              <a:rPr lang="zh-CN" altLang="en-US" sz="2402" spc="121" dirty="0">
                <a:solidFill>
                  <a:schemeClr val="accent6">
                    <a:lumMod val="40000"/>
                    <a:lumOff val="60000"/>
                  </a:schemeClr>
                </a:solidFill>
              </a:rPr>
              <a:t>是指预防和消除森林的各种破坏和灾害的措施，保证树木健康生长，避免或减少 森林资源损失的重要措施。</a:t>
            </a:r>
            <a:endParaRPr lang="en-US" altLang="zh-CN" sz="2402" spc="121" dirty="0">
              <a:solidFill>
                <a:schemeClr val="accent6">
                  <a:lumMod val="40000"/>
                  <a:lumOff val="60000"/>
                </a:schemeClr>
              </a:solidFill>
            </a:endParaRPr>
          </a:p>
          <a:p>
            <a:pPr>
              <a:lnSpc>
                <a:spcPct val="130000"/>
              </a:lnSpc>
            </a:pPr>
            <a:endParaRPr lang="en-US" altLang="zh-CN" sz="2402" spc="121" dirty="0">
              <a:solidFill>
                <a:schemeClr val="bg1"/>
              </a:solidFill>
            </a:endParaRPr>
          </a:p>
          <a:p>
            <a:pPr>
              <a:lnSpc>
                <a:spcPct val="130000"/>
              </a:lnSpc>
            </a:pPr>
            <a:r>
              <a:rPr lang="zh-CN" altLang="en-US" sz="2804" spc="121" dirty="0">
                <a:solidFill>
                  <a:srgbClr val="DCC290"/>
                </a:solidFill>
              </a:rPr>
              <a:t>营林</a:t>
            </a:r>
            <a:r>
              <a:rPr lang="zh-CN" altLang="en-US" sz="2804" spc="121" dirty="0">
                <a:solidFill>
                  <a:srgbClr val="DCC290"/>
                </a:solidFill>
              </a:rPr>
              <a:t>工作</a:t>
            </a:r>
            <a:endParaRPr lang="en-US" altLang="zh-CN" sz="2804" spc="121" dirty="0">
              <a:solidFill>
                <a:srgbClr val="DCC290"/>
              </a:solidFill>
            </a:endParaRPr>
          </a:p>
          <a:p>
            <a:pPr>
              <a:lnSpc>
                <a:spcPct val="130000"/>
              </a:lnSpc>
            </a:pPr>
            <a:r>
              <a:rPr lang="zh-CN" altLang="en-US" sz="2402" spc="121" dirty="0">
                <a:solidFill>
                  <a:schemeClr val="accent6">
                    <a:lumMod val="40000"/>
                    <a:lumOff val="60000"/>
                  </a:schemeClr>
                </a:solidFill>
              </a:rPr>
              <a:t>主要内容包括预防和消除 森林火灾、林木病虫害、林木鸟兽害以及 灾害性天气对森林的损害。</a:t>
            </a:r>
            <a:r>
              <a:rPr lang="zh-CN" altLang="en-US" sz="2402" dirty="0">
                <a:latin typeface="微软雅黑 Light" panose="020B0502040204020203" pitchFamily="34" charset="-122"/>
                <a:ea typeface="微软雅黑 Light" panose="020B0502040204020203" pitchFamily="34" charset="-122"/>
              </a:rPr>
              <a:t>”</a:t>
            </a:r>
            <a:endParaRPr lang="zh-CN" altLang="en-US" sz="2402" dirty="0">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886320" y="457575"/>
            <a:ext cx="4495801" cy="5801272"/>
            <a:chOff x="6705600" y="430679"/>
            <a:chExt cx="4495800" cy="5801273"/>
          </a:xfrm>
        </p:grpSpPr>
        <p:sp>
          <p:nvSpPr>
            <p:cNvPr id="8" name="五边形 7"/>
            <p:cNvSpPr/>
            <p:nvPr/>
          </p:nvSpPr>
          <p:spPr>
            <a:xfrm>
              <a:off x="6705600" y="430679"/>
              <a:ext cx="4495800" cy="2152650"/>
            </a:xfrm>
            <a:prstGeom prst="homePlate">
              <a:avLst/>
            </a:prstGeom>
            <a:solidFill>
              <a:schemeClr val="tx1">
                <a:alpha val="36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6" rIns="91438" bIns="45726" numCol="1" spcCol="0" rtlCol="0" fromWordArt="0" anchor="ctr" anchorCtr="0" forceAA="0" compatLnSpc="1">
              <a:prstTxWarp prst="textNoShape">
                <a:avLst/>
              </a:prstTxWarp>
              <a:noAutofit/>
            </a:bodyPr>
            <a:lstStyle/>
            <a:p>
              <a:pPr algn="ctr"/>
              <a:endParaRPr lang="zh-CN" altLang="en-US" sz="1804"/>
            </a:p>
          </p:txBody>
        </p:sp>
        <p:sp>
          <p:nvSpPr>
            <p:cNvPr id="5" name="文本框 4"/>
            <p:cNvSpPr txBox="1"/>
            <p:nvPr/>
          </p:nvSpPr>
          <p:spPr>
            <a:xfrm>
              <a:off x="7467603" y="537504"/>
              <a:ext cx="2667000" cy="1940596"/>
            </a:xfrm>
            <a:prstGeom prst="rect">
              <a:avLst/>
            </a:prstGeom>
            <a:noFill/>
          </p:spPr>
          <p:txBody>
            <a:bodyPr wrap="square" rtlCol="0">
              <a:spAutoFit/>
            </a:bodyPr>
            <a:lstStyle/>
            <a:p>
              <a:r>
                <a:rPr lang="zh-CN" altLang="en-US" sz="2402" spc="121" dirty="0">
                  <a:solidFill>
                    <a:schemeClr val="accent6">
                      <a:lumMod val="40000"/>
                      <a:lumOff val="60000"/>
                    </a:schemeClr>
                  </a:solidFill>
                </a:rPr>
                <a:t>森林保护</a:t>
              </a:r>
              <a:r>
                <a:rPr lang="zh-CN" altLang="en-US" sz="2402" spc="121" dirty="0">
                  <a:solidFill>
                    <a:schemeClr val="accent6">
                      <a:lumMod val="40000"/>
                      <a:lumOff val="60000"/>
                    </a:schemeClr>
                  </a:solidFill>
                </a:rPr>
                <a:t>的十六字方针：“预防为主，科学防控，依法治理，促进健康</a:t>
              </a:r>
              <a:endParaRPr lang="zh-CN" altLang="en-US" sz="1804" dirty="0">
                <a:solidFill>
                  <a:schemeClr val="accent6">
                    <a:lumMod val="40000"/>
                    <a:lumOff val="60000"/>
                  </a:schemeClr>
                </a:solidFill>
              </a:endParaRPr>
            </a:p>
          </p:txBody>
        </p:sp>
        <p:grpSp>
          <p:nvGrpSpPr>
            <p:cNvPr id="9" name="组合 8"/>
            <p:cNvGrpSpPr/>
            <p:nvPr/>
          </p:nvGrpSpPr>
          <p:grpSpPr>
            <a:xfrm>
              <a:off x="6705600" y="4079302"/>
              <a:ext cx="4495800" cy="2152650"/>
              <a:chOff x="6705600" y="3027123"/>
              <a:chExt cx="4495800" cy="2152650"/>
            </a:xfrm>
          </p:grpSpPr>
          <p:sp>
            <p:nvSpPr>
              <p:cNvPr id="4" name="五边形 3"/>
              <p:cNvSpPr/>
              <p:nvPr/>
            </p:nvSpPr>
            <p:spPr>
              <a:xfrm>
                <a:off x="6705600" y="3027123"/>
                <a:ext cx="4495800" cy="2152650"/>
              </a:xfrm>
              <a:prstGeom prst="homePlate">
                <a:avLst/>
              </a:prstGeom>
              <a:solidFill>
                <a:schemeClr val="tx1">
                  <a:alpha val="36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6" rIns="91438" bIns="45726" numCol="1" spcCol="0" rtlCol="0" fromWordArt="0" anchor="ctr" anchorCtr="0" forceAA="0" compatLnSpc="1">
                <a:prstTxWarp prst="textNoShape">
                  <a:avLst/>
                </a:prstTxWarp>
                <a:noAutofit/>
              </a:bodyPr>
              <a:lstStyle/>
              <a:p>
                <a:pPr algn="ctr"/>
                <a:endParaRPr lang="zh-CN" altLang="en-US" sz="1804"/>
              </a:p>
            </p:txBody>
          </p:sp>
          <p:sp>
            <p:nvSpPr>
              <p:cNvPr id="7" name="文本框 6"/>
              <p:cNvSpPr txBox="1"/>
              <p:nvPr/>
            </p:nvSpPr>
            <p:spPr>
              <a:xfrm>
                <a:off x="7467603" y="3133948"/>
                <a:ext cx="2133598" cy="1940596"/>
              </a:xfrm>
              <a:prstGeom prst="rect">
                <a:avLst/>
              </a:prstGeom>
              <a:noFill/>
            </p:spPr>
            <p:txBody>
              <a:bodyPr wrap="square" rtlCol="0">
                <a:spAutoFit/>
              </a:bodyPr>
              <a:lstStyle/>
              <a:p>
                <a:r>
                  <a:rPr lang="zh-CN" altLang="en-US" sz="2402" spc="121" dirty="0">
                    <a:solidFill>
                      <a:schemeClr val="accent6">
                        <a:lumMod val="40000"/>
                        <a:lumOff val="60000"/>
                      </a:schemeClr>
                    </a:solidFill>
                  </a:rPr>
                  <a:t>森林保护应采取预防为主的方针；在灾害发生后，应积极除治。</a:t>
                </a:r>
              </a:p>
            </p:txBody>
          </p:sp>
        </p:grpSp>
      </p:grpSp>
    </p:spTree>
    <p:extLst>
      <p:ext uri="{BB962C8B-B14F-4D97-AF65-F5344CB8AC3E}">
        <p14:creationId xmlns:p14="http://schemas.microsoft.com/office/powerpoint/2010/main" val="18553375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rcRect l="1815"/>
          <a:stretch>
            <a:fillRect/>
          </a:stretch>
        </p:blipFill>
        <p:spPr>
          <a:xfrm>
            <a:off x="2999287" y="654553"/>
            <a:ext cx="5497529" cy="5038725"/>
          </a:xfrm>
          <a:custGeom>
            <a:avLst/>
            <a:gdLst>
              <a:gd name="connsiteX0" fmla="*/ 1760736 w 5497529"/>
              <a:gd name="connsiteY0" fmla="*/ 0 h 5038725"/>
              <a:gd name="connsiteX1" fmla="*/ 3736795 w 5497529"/>
              <a:gd name="connsiteY1" fmla="*/ 0 h 5038725"/>
              <a:gd name="connsiteX2" fmla="*/ 3818708 w 5497529"/>
              <a:gd name="connsiteY2" fmla="*/ 28441 h 5038725"/>
              <a:gd name="connsiteX3" fmla="*/ 5483338 w 5497529"/>
              <a:gd name="connsiteY3" fmla="*/ 2164512 h 5038725"/>
              <a:gd name="connsiteX4" fmla="*/ 5497529 w 5497529"/>
              <a:gd name="connsiteY4" fmla="*/ 2431105 h 5038725"/>
              <a:gd name="connsiteX5" fmla="*/ 5497529 w 5497529"/>
              <a:gd name="connsiteY5" fmla="*/ 2431143 h 5038725"/>
              <a:gd name="connsiteX6" fmla="*/ 5483338 w 5497529"/>
              <a:gd name="connsiteY6" fmla="*/ 2697736 h 5038725"/>
              <a:gd name="connsiteX7" fmla="*/ 2748765 w 5497529"/>
              <a:gd name="connsiteY7" fmla="*/ 5038725 h 5038725"/>
              <a:gd name="connsiteX8" fmla="*/ 0 w 5497529"/>
              <a:gd name="connsiteY8" fmla="*/ 2431124 h 5038725"/>
              <a:gd name="connsiteX9" fmla="*/ 1678822 w 5497529"/>
              <a:gd name="connsiteY9" fmla="*/ 28441 h 5038725"/>
              <a:gd name="connsiteX10" fmla="*/ 1760736 w 5497529"/>
              <a:gd name="connsiteY10" fmla="*/ 0 h 5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7529" h="5038725">
                <a:moveTo>
                  <a:pt x="1760736" y="0"/>
                </a:moveTo>
                <a:lnTo>
                  <a:pt x="3736795" y="0"/>
                </a:lnTo>
                <a:lnTo>
                  <a:pt x="3818708" y="28441"/>
                </a:lnTo>
                <a:cubicBezTo>
                  <a:pt x="4723067" y="391309"/>
                  <a:pt x="5380112" y="1200253"/>
                  <a:pt x="5483338" y="2164512"/>
                </a:cubicBezTo>
                <a:lnTo>
                  <a:pt x="5497529" y="2431105"/>
                </a:lnTo>
                <a:lnTo>
                  <a:pt x="5497529" y="2431143"/>
                </a:lnTo>
                <a:lnTo>
                  <a:pt x="5483338" y="2697736"/>
                </a:lnTo>
                <a:cubicBezTo>
                  <a:pt x="5342574" y="4012635"/>
                  <a:pt x="4171985" y="5038725"/>
                  <a:pt x="2748765" y="5038725"/>
                </a:cubicBezTo>
                <a:cubicBezTo>
                  <a:pt x="1230664" y="5038725"/>
                  <a:pt x="0" y="3871262"/>
                  <a:pt x="0" y="2431124"/>
                </a:cubicBezTo>
                <a:cubicBezTo>
                  <a:pt x="0" y="1351021"/>
                  <a:pt x="692249" y="424297"/>
                  <a:pt x="1678822" y="28441"/>
                </a:cubicBezTo>
                <a:lnTo>
                  <a:pt x="1760736" y="0"/>
                </a:lnTo>
                <a:close/>
              </a:path>
            </a:pathLst>
          </a:custGeom>
          <a:noFill/>
        </p:spPr>
      </p:pic>
    </p:spTree>
    <p:extLst>
      <p:ext uri="{BB962C8B-B14F-4D97-AF65-F5344CB8AC3E}">
        <p14:creationId xmlns:p14="http://schemas.microsoft.com/office/powerpoint/2010/main" val="1850949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79613733"/>
              </p:ext>
            </p:extLst>
          </p:nvPr>
        </p:nvGraphicFramePr>
        <p:xfrm>
          <a:off x="1638315" y="1219213"/>
          <a:ext cx="9105890" cy="3240352"/>
        </p:xfrm>
        <a:graphic>
          <a:graphicData uri="http://schemas.openxmlformats.org/drawingml/2006/table">
            <a:tbl>
              <a:tblPr firstRow="1" bandRow="1">
                <a:tableStyleId>{5C22544A-7EE6-4342-B048-85BDC9FD1C3A}</a:tableStyleId>
              </a:tblPr>
              <a:tblGrid>
                <a:gridCol w="2260892">
                  <a:extLst>
                    <a:ext uri="{9D8B030D-6E8A-4147-A177-3AD203B41FA5}">
                      <a16:colId xmlns:a16="http://schemas.microsoft.com/office/drawing/2014/main" val="3317299341"/>
                    </a:ext>
                  </a:extLst>
                </a:gridCol>
                <a:gridCol w="2281666">
                  <a:extLst>
                    <a:ext uri="{9D8B030D-6E8A-4147-A177-3AD203B41FA5}">
                      <a16:colId xmlns:a16="http://schemas.microsoft.com/office/drawing/2014/main" val="3613648160"/>
                    </a:ext>
                  </a:extLst>
                </a:gridCol>
                <a:gridCol w="2281666">
                  <a:extLst>
                    <a:ext uri="{9D8B030D-6E8A-4147-A177-3AD203B41FA5}">
                      <a16:colId xmlns:a16="http://schemas.microsoft.com/office/drawing/2014/main" val="2755172862"/>
                    </a:ext>
                  </a:extLst>
                </a:gridCol>
                <a:gridCol w="2281666">
                  <a:extLst>
                    <a:ext uri="{9D8B030D-6E8A-4147-A177-3AD203B41FA5}">
                      <a16:colId xmlns:a16="http://schemas.microsoft.com/office/drawing/2014/main" val="3527954344"/>
                    </a:ext>
                  </a:extLst>
                </a:gridCol>
              </a:tblGrid>
              <a:tr h="669424">
                <a:tc gridSpan="4">
                  <a:txBody>
                    <a:bodyPr/>
                    <a:lstStyle/>
                    <a:p>
                      <a:pPr algn="ctr"/>
                      <a:r>
                        <a:rPr lang="en-US" altLang="zh-CN" sz="3700" dirty="0" smtClean="0">
                          <a:latin typeface="微软雅黑" panose="020B0503020204020204" pitchFamily="34" charset="-122"/>
                          <a:ea typeface="微软雅黑" panose="020B0503020204020204" pitchFamily="34" charset="-122"/>
                        </a:rPr>
                        <a:t>2019</a:t>
                      </a:r>
                      <a:r>
                        <a:rPr lang="zh-CN" altLang="en-US" sz="3700" dirty="0" smtClean="0">
                          <a:latin typeface="微软雅黑" panose="020B0503020204020204" pitchFamily="34" charset="-122"/>
                          <a:ea typeface="微软雅黑" panose="020B0503020204020204" pitchFamily="34" charset="-122"/>
                        </a:rPr>
                        <a:t>年总结</a:t>
                      </a:r>
                      <a:endParaRPr lang="zh-CN" altLang="en-US" sz="3700" dirty="0">
                        <a:latin typeface="微软雅黑" panose="020B0503020204020204" pitchFamily="34" charset="-122"/>
                        <a:ea typeface="微软雅黑" panose="020B0503020204020204" pitchFamily="34" charset="-122"/>
                      </a:endParaRPr>
                    </a:p>
                  </a:txBody>
                  <a:tcPr marL="91438" marR="91438" marT="45726" marB="4572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70000"/>
                      </a:schemeClr>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867711431"/>
                  </a:ext>
                </a:extLst>
              </a:tr>
              <a:tr h="642732">
                <a:tc rowSpan="2">
                  <a:txBody>
                    <a:bodyPr/>
                    <a:lstStyle/>
                    <a:p>
                      <a:endParaRPr lang="zh-CN" altLang="en-US" sz="900" dirty="0"/>
                    </a:p>
                  </a:txBody>
                  <a:tcPr marL="91438" marR="91438" marT="45726" marB="45726">
                    <a:lnL w="2857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CN" sz="900" dirty="0" smtClean="0"/>
                        <a:t>1</a:t>
                      </a:r>
                    </a:p>
                  </a:txBody>
                  <a:tcPr marL="91438" marR="91438" marT="45726" marB="45726">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DEEF"/>
                    </a:solidFill>
                  </a:tcPr>
                </a:tc>
                <a:tc>
                  <a:txBody>
                    <a:bodyPr/>
                    <a:lstStyle/>
                    <a:p>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DEEF"/>
                    </a:solidFill>
                  </a:tcPr>
                </a:tc>
                <a:tc>
                  <a:txBody>
                    <a:bodyPr/>
                    <a:lstStyle/>
                    <a:p>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DEEF"/>
                    </a:solidFill>
                  </a:tcPr>
                </a:tc>
                <a:extLst>
                  <a:ext uri="{0D108BD9-81ED-4DB2-BD59-A6C34878D82A}">
                    <a16:rowId xmlns:a16="http://schemas.microsoft.com/office/drawing/2014/main" val="3783606001"/>
                  </a:ext>
                </a:extLst>
              </a:tr>
              <a:tr h="642732">
                <a:tc vMerge="1">
                  <a:txBody>
                    <a:bodyPr/>
                    <a:lstStyle/>
                    <a:p>
                      <a:endParaRPr lang="zh-CN" altLang="en-US" dirty="0"/>
                    </a:p>
                  </a:txBody>
                  <a:tcPr/>
                </a:tc>
                <a:tc>
                  <a:txBody>
                    <a:bodyPr/>
                    <a:lstStyle/>
                    <a:p>
                      <a:r>
                        <a:rPr lang="en-US" altLang="zh-CN" sz="900" dirty="0" smtClean="0"/>
                        <a:t>2</a:t>
                      </a:r>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2651394241"/>
                  </a:ext>
                </a:extLst>
              </a:tr>
              <a:tr h="642732">
                <a:tc rowSpan="2">
                  <a:txBody>
                    <a:bodyPr/>
                    <a:lstStyle/>
                    <a:p>
                      <a:endParaRPr lang="zh-CN" altLang="en-US" sz="900" dirty="0"/>
                    </a:p>
                  </a:txBody>
                  <a:tcPr marL="91438" marR="91438" marT="45726" marB="45726">
                    <a:lnL w="2857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900" dirty="0" smtClean="0"/>
                        <a:t>3</a:t>
                      </a:r>
                    </a:p>
                  </a:txBody>
                  <a:tcPr marL="91438" marR="91438" marT="45726" marB="45726">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1129781"/>
                  </a:ext>
                </a:extLst>
              </a:tr>
              <a:tr h="642732">
                <a:tc vMerge="1">
                  <a:txBody>
                    <a:bodyPr/>
                    <a:lstStyle/>
                    <a:p>
                      <a:endParaRPr lang="zh-CN" altLang="en-US" dirty="0"/>
                    </a:p>
                  </a:txBody>
                  <a:tcPr>
                    <a:lnL w="28575" cap="flat" cmpd="sng" algn="ctr">
                      <a:solidFill>
                        <a:schemeClr val="tx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900" dirty="0" smtClean="0"/>
                        <a:t>1</a:t>
                      </a:r>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900" dirty="0"/>
                    </a:p>
                  </a:txBody>
                  <a:tcPr marL="91438" marR="91438" marT="45726" marB="45726">
                    <a:lnL w="3175" cap="flat" cmpd="sng" algn="ctr">
                      <a:solidFill>
                        <a:schemeClr val="bg1">
                          <a:lumMod val="6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5626530"/>
                  </a:ext>
                </a:extLst>
              </a:tr>
            </a:tbl>
          </a:graphicData>
        </a:graphic>
      </p:graphicFrame>
    </p:spTree>
    <p:extLst>
      <p:ext uri="{BB962C8B-B14F-4D97-AF65-F5344CB8AC3E}">
        <p14:creationId xmlns:p14="http://schemas.microsoft.com/office/powerpoint/2010/main" val="235025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91744">
              <a:srgbClr val="026634"/>
            </a:gs>
            <a:gs pos="43000">
              <a:srgbClr val="60FCAE"/>
            </a:gs>
            <a:gs pos="73000">
              <a:srgbClr val="039F51"/>
            </a:gs>
          </a:gsLst>
          <a:lin ang="0" scaled="1"/>
        </a:gradFill>
        <a:effectLst/>
      </p:bgPr>
    </p:bg>
    <p:spTree>
      <p:nvGrpSpPr>
        <p:cNvPr id="1" name=""/>
        <p:cNvGrpSpPr/>
        <p:nvPr/>
      </p:nvGrpSpPr>
      <p:grpSpPr>
        <a:xfrm>
          <a:off x="0" y="0"/>
          <a:ext cx="0" cy="0"/>
          <a:chOff x="0" y="0"/>
          <a:chExt cx="0" cy="0"/>
        </a:xfrm>
      </p:grpSpPr>
      <p:grpSp>
        <p:nvGrpSpPr>
          <p:cNvPr id="2" name="组合 1"/>
          <p:cNvGrpSpPr/>
          <p:nvPr/>
        </p:nvGrpSpPr>
        <p:grpSpPr>
          <a:xfrm>
            <a:off x="-4446342" y="-123230"/>
            <a:ext cx="15593313" cy="7437639"/>
            <a:chOff x="-4446342" y="-123230"/>
            <a:chExt cx="15593313" cy="7437639"/>
          </a:xfrm>
        </p:grpSpPr>
        <p:sp>
          <p:nvSpPr>
            <p:cNvPr id="30" name="椭圆 29"/>
            <p:cNvSpPr/>
            <p:nvPr/>
          </p:nvSpPr>
          <p:spPr>
            <a:xfrm>
              <a:off x="-4446342" y="-123230"/>
              <a:ext cx="8892684" cy="7437639"/>
            </a:xfrm>
            <a:prstGeom prst="ellipse">
              <a:avLst/>
            </a:prstGeom>
            <a:blipFill dpi="0" rotWithShape="1">
              <a:blip r:embed="rId3">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4" name="任意多边形 13"/>
            <p:cNvSpPr/>
            <p:nvPr/>
          </p:nvSpPr>
          <p:spPr>
            <a:xfrm>
              <a:off x="1045029" y="1057761"/>
              <a:ext cx="9822926" cy="5075658"/>
            </a:xfrm>
            <a:custGeom>
              <a:avLst/>
              <a:gdLst>
                <a:gd name="connsiteX0" fmla="*/ 0 w 8829207"/>
                <a:gd name="connsiteY0" fmla="*/ 0 h 4542020"/>
                <a:gd name="connsiteX1" fmla="*/ 6825761 w 8829207"/>
                <a:gd name="connsiteY1" fmla="*/ 0 h 4542020"/>
                <a:gd name="connsiteX2" fmla="*/ 8829207 w 8829207"/>
                <a:gd name="connsiteY2" fmla="*/ 2003446 h 4542020"/>
                <a:gd name="connsiteX3" fmla="*/ 8829207 w 8829207"/>
                <a:gd name="connsiteY3" fmla="*/ 4542020 h 4542020"/>
                <a:gd name="connsiteX4" fmla="*/ 0 w 8829207"/>
                <a:gd name="connsiteY4" fmla="*/ 4542020 h 454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9207" h="4542020">
                  <a:moveTo>
                    <a:pt x="0" y="0"/>
                  </a:moveTo>
                  <a:lnTo>
                    <a:pt x="6825761" y="0"/>
                  </a:lnTo>
                  <a:lnTo>
                    <a:pt x="8829207" y="2003446"/>
                  </a:lnTo>
                  <a:lnTo>
                    <a:pt x="8829207" y="4542020"/>
                  </a:lnTo>
                  <a:lnTo>
                    <a:pt x="0" y="4542020"/>
                  </a:lnTo>
                  <a:close/>
                </a:path>
              </a:pathLst>
            </a:custGeom>
            <a:noFill/>
            <a:ln w="508000">
              <a:solidFill>
                <a:srgbClr val="65C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5" name="斜纹 14"/>
            <p:cNvSpPr/>
            <p:nvPr/>
          </p:nvSpPr>
          <p:spPr>
            <a:xfrm rot="5400000">
              <a:off x="9107788" y="807783"/>
              <a:ext cx="2059882" cy="2018480"/>
            </a:xfrm>
            <a:custGeom>
              <a:avLst/>
              <a:gdLst>
                <a:gd name="connsiteX0" fmla="*/ 0 w 1843314"/>
                <a:gd name="connsiteY0" fmla="*/ 907143 h 1814285"/>
                <a:gd name="connsiteX1" fmla="*/ 921657 w 1843314"/>
                <a:gd name="connsiteY1" fmla="*/ 0 h 1814285"/>
                <a:gd name="connsiteX2" fmla="*/ 1843314 w 1843314"/>
                <a:gd name="connsiteY2" fmla="*/ 0 h 1814285"/>
                <a:gd name="connsiteX3" fmla="*/ 0 w 1843314"/>
                <a:gd name="connsiteY3" fmla="*/ 1814285 h 1814285"/>
                <a:gd name="connsiteX4" fmla="*/ 0 w 1843314"/>
                <a:gd name="connsiteY4" fmla="*/ 907143 h 1814285"/>
                <a:gd name="connsiteX0" fmla="*/ 0 w 1843314"/>
                <a:gd name="connsiteY0" fmla="*/ 907144 h 1814286"/>
                <a:gd name="connsiteX1" fmla="*/ 1240973 w 1843314"/>
                <a:gd name="connsiteY1" fmla="*/ 0 h 1814286"/>
                <a:gd name="connsiteX2" fmla="*/ 1843314 w 1843314"/>
                <a:gd name="connsiteY2" fmla="*/ 1 h 1814286"/>
                <a:gd name="connsiteX3" fmla="*/ 0 w 1843314"/>
                <a:gd name="connsiteY3" fmla="*/ 1814286 h 1814286"/>
                <a:gd name="connsiteX4" fmla="*/ 0 w 1843314"/>
                <a:gd name="connsiteY4" fmla="*/ 907144 h 1814286"/>
                <a:gd name="connsiteX0" fmla="*/ 0 w 1843314"/>
                <a:gd name="connsiteY0" fmla="*/ 1240972 h 1814286"/>
                <a:gd name="connsiteX1" fmla="*/ 1240973 w 1843314"/>
                <a:gd name="connsiteY1" fmla="*/ 0 h 1814286"/>
                <a:gd name="connsiteX2" fmla="*/ 1843314 w 1843314"/>
                <a:gd name="connsiteY2" fmla="*/ 1 h 1814286"/>
                <a:gd name="connsiteX3" fmla="*/ 0 w 1843314"/>
                <a:gd name="connsiteY3" fmla="*/ 1814286 h 1814286"/>
                <a:gd name="connsiteX4" fmla="*/ 0 w 1843314"/>
                <a:gd name="connsiteY4" fmla="*/ 1240972 h 1814286"/>
                <a:gd name="connsiteX0" fmla="*/ 0 w 1843314"/>
                <a:gd name="connsiteY0" fmla="*/ 1313544 h 1814286"/>
                <a:gd name="connsiteX1" fmla="*/ 1240973 w 1843314"/>
                <a:gd name="connsiteY1" fmla="*/ 0 h 1814286"/>
                <a:gd name="connsiteX2" fmla="*/ 1843314 w 1843314"/>
                <a:gd name="connsiteY2" fmla="*/ 1 h 1814286"/>
                <a:gd name="connsiteX3" fmla="*/ 0 w 1843314"/>
                <a:gd name="connsiteY3" fmla="*/ 1814286 h 1814286"/>
                <a:gd name="connsiteX4" fmla="*/ 0 w 1843314"/>
                <a:gd name="connsiteY4" fmla="*/ 1313544 h 1814286"/>
                <a:gd name="connsiteX0" fmla="*/ 0 w 1843314"/>
                <a:gd name="connsiteY0" fmla="*/ 1313543 h 1814285"/>
                <a:gd name="connsiteX1" fmla="*/ 1313544 w 1843314"/>
                <a:gd name="connsiteY1" fmla="*/ 14513 h 1814285"/>
                <a:gd name="connsiteX2" fmla="*/ 1843314 w 1843314"/>
                <a:gd name="connsiteY2" fmla="*/ 0 h 1814285"/>
                <a:gd name="connsiteX3" fmla="*/ 0 w 1843314"/>
                <a:gd name="connsiteY3" fmla="*/ 1814285 h 1814285"/>
                <a:gd name="connsiteX4" fmla="*/ 0 w 1843314"/>
                <a:gd name="connsiteY4" fmla="*/ 1313543 h 1814285"/>
                <a:gd name="connsiteX0" fmla="*/ 3 w 1843314"/>
                <a:gd name="connsiteY0" fmla="*/ 1357085 h 1814285"/>
                <a:gd name="connsiteX1" fmla="*/ 1313544 w 1843314"/>
                <a:gd name="connsiteY1" fmla="*/ 14513 h 1814285"/>
                <a:gd name="connsiteX2" fmla="*/ 1843314 w 1843314"/>
                <a:gd name="connsiteY2" fmla="*/ 0 h 1814285"/>
                <a:gd name="connsiteX3" fmla="*/ 0 w 1843314"/>
                <a:gd name="connsiteY3" fmla="*/ 1814285 h 1814285"/>
                <a:gd name="connsiteX4" fmla="*/ 3 w 1843314"/>
                <a:gd name="connsiteY4" fmla="*/ 1357085 h 181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314" h="1814285">
                  <a:moveTo>
                    <a:pt x="3" y="1357085"/>
                  </a:moveTo>
                  <a:lnTo>
                    <a:pt x="1313544" y="14513"/>
                  </a:lnTo>
                  <a:lnTo>
                    <a:pt x="1843314" y="0"/>
                  </a:lnTo>
                  <a:lnTo>
                    <a:pt x="0" y="1814285"/>
                  </a:lnTo>
                  <a:lnTo>
                    <a:pt x="3" y="1357085"/>
                  </a:lnTo>
                  <a:close/>
                </a:path>
              </a:pathLst>
            </a:custGeom>
            <a:solidFill>
              <a:srgbClr val="65CC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solidFill>
                  <a:schemeClr val="tx1"/>
                </a:solidFill>
              </a:endParaRPr>
            </a:p>
          </p:txBody>
        </p:sp>
        <p:sp>
          <p:nvSpPr>
            <p:cNvPr id="17" name="斜纹 14"/>
            <p:cNvSpPr/>
            <p:nvPr/>
          </p:nvSpPr>
          <p:spPr>
            <a:xfrm rot="5400000">
              <a:off x="9981708" y="805847"/>
              <a:ext cx="1184028" cy="1146498"/>
            </a:xfrm>
            <a:custGeom>
              <a:avLst/>
              <a:gdLst>
                <a:gd name="connsiteX0" fmla="*/ 0 w 1843314"/>
                <a:gd name="connsiteY0" fmla="*/ 907143 h 1814285"/>
                <a:gd name="connsiteX1" fmla="*/ 921657 w 1843314"/>
                <a:gd name="connsiteY1" fmla="*/ 0 h 1814285"/>
                <a:gd name="connsiteX2" fmla="*/ 1843314 w 1843314"/>
                <a:gd name="connsiteY2" fmla="*/ 0 h 1814285"/>
                <a:gd name="connsiteX3" fmla="*/ 0 w 1843314"/>
                <a:gd name="connsiteY3" fmla="*/ 1814285 h 1814285"/>
                <a:gd name="connsiteX4" fmla="*/ 0 w 1843314"/>
                <a:gd name="connsiteY4" fmla="*/ 907143 h 1814285"/>
                <a:gd name="connsiteX0" fmla="*/ 0 w 1843314"/>
                <a:gd name="connsiteY0" fmla="*/ 907144 h 1814286"/>
                <a:gd name="connsiteX1" fmla="*/ 1240973 w 1843314"/>
                <a:gd name="connsiteY1" fmla="*/ 0 h 1814286"/>
                <a:gd name="connsiteX2" fmla="*/ 1843314 w 1843314"/>
                <a:gd name="connsiteY2" fmla="*/ 1 h 1814286"/>
                <a:gd name="connsiteX3" fmla="*/ 0 w 1843314"/>
                <a:gd name="connsiteY3" fmla="*/ 1814286 h 1814286"/>
                <a:gd name="connsiteX4" fmla="*/ 0 w 1843314"/>
                <a:gd name="connsiteY4" fmla="*/ 907144 h 1814286"/>
                <a:gd name="connsiteX0" fmla="*/ 0 w 1843314"/>
                <a:gd name="connsiteY0" fmla="*/ 1240972 h 1814286"/>
                <a:gd name="connsiteX1" fmla="*/ 1240973 w 1843314"/>
                <a:gd name="connsiteY1" fmla="*/ 0 h 1814286"/>
                <a:gd name="connsiteX2" fmla="*/ 1843314 w 1843314"/>
                <a:gd name="connsiteY2" fmla="*/ 1 h 1814286"/>
                <a:gd name="connsiteX3" fmla="*/ 0 w 1843314"/>
                <a:gd name="connsiteY3" fmla="*/ 1814286 h 1814286"/>
                <a:gd name="connsiteX4" fmla="*/ 0 w 1843314"/>
                <a:gd name="connsiteY4" fmla="*/ 1240972 h 181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314" h="1814286">
                  <a:moveTo>
                    <a:pt x="0" y="1240972"/>
                  </a:moveTo>
                  <a:lnTo>
                    <a:pt x="1240973" y="0"/>
                  </a:lnTo>
                  <a:lnTo>
                    <a:pt x="1843314" y="1"/>
                  </a:lnTo>
                  <a:lnTo>
                    <a:pt x="0" y="1814286"/>
                  </a:lnTo>
                  <a:lnTo>
                    <a:pt x="0" y="1240972"/>
                  </a:lnTo>
                  <a:close/>
                </a:path>
              </a:pathLst>
            </a:custGeom>
            <a:solidFill>
              <a:srgbClr val="65CC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solidFill>
                  <a:schemeClr val="tx1"/>
                </a:solidFill>
              </a:endParaRPr>
            </a:p>
          </p:txBody>
        </p:sp>
        <p:sp>
          <p:nvSpPr>
            <p:cNvPr id="19" name="文本框 18"/>
            <p:cNvSpPr txBox="1"/>
            <p:nvPr/>
          </p:nvSpPr>
          <p:spPr>
            <a:xfrm>
              <a:off x="2002972" y="1779703"/>
              <a:ext cx="6328227" cy="1324722"/>
            </a:xfrm>
            <a:prstGeom prst="rect">
              <a:avLst/>
            </a:prstGeom>
            <a:noFill/>
          </p:spPr>
          <p:txBody>
            <a:bodyPr wrap="square" rtlCol="0">
              <a:spAutoFit/>
            </a:bodyPr>
            <a:lstStyle/>
            <a:p>
              <a:r>
                <a:rPr lang="en-US" altLang="zh-CN" sz="4004" dirty="0"/>
                <a:t>WNCG</a:t>
              </a:r>
              <a:r>
                <a:rPr lang="zh-CN" altLang="en-US" sz="4004" dirty="0"/>
                <a:t>实验室语音</a:t>
              </a:r>
              <a:endParaRPr lang="en-US" altLang="zh-CN" sz="4004" dirty="0"/>
            </a:p>
            <a:p>
              <a:r>
                <a:rPr lang="zh-CN" altLang="en-US" sz="4004" dirty="0"/>
                <a:t>小组学习</a:t>
              </a:r>
              <a:endParaRPr lang="zh-CN" altLang="en-US" sz="4004" dirty="0"/>
            </a:p>
          </p:txBody>
        </p:sp>
        <p:sp>
          <p:nvSpPr>
            <p:cNvPr id="20" name="文本框 19"/>
            <p:cNvSpPr txBox="1"/>
            <p:nvPr/>
          </p:nvSpPr>
          <p:spPr>
            <a:xfrm>
              <a:off x="2002972" y="4014551"/>
              <a:ext cx="4093027" cy="523861"/>
            </a:xfrm>
            <a:prstGeom prst="rect">
              <a:avLst/>
            </a:prstGeom>
            <a:noFill/>
          </p:spPr>
          <p:txBody>
            <a:bodyPr wrap="square" rtlCol="0">
              <a:spAutoFit/>
            </a:bodyPr>
            <a:lstStyle/>
            <a:p>
              <a:r>
                <a:rPr lang="en-US" altLang="zh-CN" sz="2804" dirty="0"/>
                <a:t>2019</a:t>
              </a:r>
              <a:r>
                <a:rPr lang="zh-CN" altLang="en-US" sz="2804" dirty="0"/>
                <a:t>年</a:t>
              </a:r>
              <a:r>
                <a:rPr lang="en-US" altLang="zh-CN" sz="2804" dirty="0"/>
                <a:t>1</a:t>
              </a:r>
              <a:r>
                <a:rPr lang="zh-CN" altLang="en-US" sz="2804" dirty="0"/>
                <a:t>月</a:t>
              </a:r>
              <a:r>
                <a:rPr lang="en-US" altLang="zh-CN" sz="2804" dirty="0"/>
                <a:t>13</a:t>
              </a:r>
              <a:r>
                <a:rPr lang="zh-CN" altLang="en-US" sz="2804" dirty="0"/>
                <a:t>日 </a:t>
              </a:r>
              <a:endParaRPr lang="zh-CN" altLang="en-US" sz="2804" dirty="0"/>
            </a:p>
          </p:txBody>
        </p:sp>
        <p:sp>
          <p:nvSpPr>
            <p:cNvPr id="21" name="文本框 20"/>
            <p:cNvSpPr txBox="1"/>
            <p:nvPr/>
          </p:nvSpPr>
          <p:spPr>
            <a:xfrm>
              <a:off x="2017980" y="4733741"/>
              <a:ext cx="1045029" cy="369973"/>
            </a:xfrm>
            <a:prstGeom prst="rect">
              <a:avLst/>
            </a:prstGeom>
            <a:noFill/>
          </p:spPr>
          <p:txBody>
            <a:bodyPr wrap="square" rtlCol="0">
              <a:spAutoFit/>
            </a:bodyPr>
            <a:lstStyle/>
            <a:p>
              <a:r>
                <a:rPr lang="en-US" altLang="zh-CN" sz="1804" dirty="0"/>
                <a:t>6A -330</a:t>
              </a:r>
              <a:endParaRPr lang="zh-CN" altLang="en-US" sz="1804" dirty="0"/>
            </a:p>
          </p:txBody>
        </p:sp>
        <p:sp>
          <p:nvSpPr>
            <p:cNvPr id="22" name="文本框 21"/>
            <p:cNvSpPr txBox="1"/>
            <p:nvPr/>
          </p:nvSpPr>
          <p:spPr>
            <a:xfrm>
              <a:off x="7438819" y="4011463"/>
              <a:ext cx="2498897" cy="461986"/>
            </a:xfrm>
            <a:prstGeom prst="rect">
              <a:avLst/>
            </a:prstGeom>
            <a:noFill/>
          </p:spPr>
          <p:txBody>
            <a:bodyPr wrap="square" rtlCol="0">
              <a:spAutoFit/>
            </a:bodyPr>
            <a:lstStyle/>
            <a:p>
              <a:r>
                <a:rPr lang="zh-CN" altLang="en-US" sz="2402" dirty="0">
                  <a:solidFill>
                    <a:schemeClr val="bg2">
                      <a:lumMod val="10000"/>
                    </a:schemeClr>
                  </a:solidFill>
                </a:rPr>
                <a:t>学习使我快乐</a:t>
              </a:r>
              <a:r>
                <a:rPr lang="en-US" altLang="zh-CN" sz="2402" dirty="0">
                  <a:solidFill>
                    <a:schemeClr val="bg2">
                      <a:lumMod val="10000"/>
                    </a:schemeClr>
                  </a:solidFill>
                </a:rPr>
                <a:t>!</a:t>
              </a:r>
              <a:endParaRPr lang="zh-CN" altLang="en-US" sz="2402" dirty="0">
                <a:solidFill>
                  <a:schemeClr val="bg2">
                    <a:lumMod val="10000"/>
                  </a:schemeClr>
                </a:solidFill>
              </a:endParaRPr>
            </a:p>
          </p:txBody>
        </p:sp>
        <p:sp>
          <p:nvSpPr>
            <p:cNvPr id="23" name="文本框 22"/>
            <p:cNvSpPr txBox="1"/>
            <p:nvPr/>
          </p:nvSpPr>
          <p:spPr>
            <a:xfrm>
              <a:off x="1618839" y="814830"/>
              <a:ext cx="1843315" cy="585097"/>
            </a:xfrm>
            <a:prstGeom prst="rect">
              <a:avLst/>
            </a:prstGeom>
            <a:noFill/>
          </p:spPr>
          <p:txBody>
            <a:bodyPr wrap="square" rtlCol="0">
              <a:spAutoFit/>
            </a:bodyPr>
            <a:lstStyle/>
            <a:p>
              <a:r>
                <a:rPr lang="en-US" altLang="zh-CN" sz="3202" dirty="0">
                  <a:latin typeface="Brush Script MT" panose="03060802040406070304" pitchFamily="66" charset="0"/>
                </a:rPr>
                <a:t>WNCG</a:t>
              </a:r>
              <a:endParaRPr lang="zh-CN" altLang="en-US" sz="3202" dirty="0">
                <a:latin typeface="Brush Script MT" panose="03060802040406070304" pitchFamily="66" charset="0"/>
              </a:endParaRPr>
            </a:p>
          </p:txBody>
        </p:sp>
        <p:sp>
          <p:nvSpPr>
            <p:cNvPr id="24" name="矩形 23"/>
            <p:cNvSpPr/>
            <p:nvPr/>
          </p:nvSpPr>
          <p:spPr>
            <a:xfrm>
              <a:off x="7438815" y="3979982"/>
              <a:ext cx="2124285" cy="557789"/>
            </a:xfrm>
            <a:prstGeom prst="rect">
              <a:avLst/>
            </a:prstGeom>
            <a:noFill/>
            <a:ln w="38100">
              <a:solidFill>
                <a:srgbClr val="0AFA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grpSp>
    </p:spTree>
    <p:extLst>
      <p:ext uri="{BB962C8B-B14F-4D97-AF65-F5344CB8AC3E}">
        <p14:creationId xmlns:p14="http://schemas.microsoft.com/office/powerpoint/2010/main" val="35949789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5623561" y="655340"/>
            <a:ext cx="3535680" cy="769441"/>
          </a:xfrm>
          <a:prstGeom prst="rect">
            <a:avLst/>
          </a:prstGeom>
          <a:noFill/>
        </p:spPr>
        <p:txBody>
          <a:bodyPr wrap="square" rtlCol="0">
            <a:spAutoFit/>
          </a:bodyPr>
          <a:lstStyle/>
          <a:p>
            <a:r>
              <a:rPr lang="zh-CN" altLang="en-US" sz="4400" dirty="0">
                <a:solidFill>
                  <a:schemeClr val="bg1"/>
                </a:solidFill>
                <a:latin typeface="黑体" panose="02010609060101010101" pitchFamily="49" charset="-122"/>
                <a:ea typeface="黑体" panose="02010609060101010101" pitchFamily="49" charset="-122"/>
              </a:rPr>
              <a:t>看门狗第二部</a:t>
            </a:r>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5623561" y="655322"/>
            <a:ext cx="3535680" cy="76944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6" name="矩形 5"/>
          <p:cNvSpPr/>
          <p:nvPr/>
        </p:nvSpPr>
        <p:spPr>
          <a:xfrm>
            <a:off x="6398991" y="1613683"/>
            <a:ext cx="1984839" cy="461986"/>
          </a:xfrm>
          <a:prstGeom prst="rect">
            <a:avLst/>
          </a:prstGeom>
        </p:spPr>
        <p:txBody>
          <a:bodyPr wrap="none">
            <a:spAutoFit/>
          </a:bodyPr>
          <a:lstStyle/>
          <a:p>
            <a:r>
              <a:rPr lang="en-US" altLang="zh-CN" sz="2402" dirty="0">
                <a:solidFill>
                  <a:schemeClr val="bg1"/>
                </a:solidFill>
              </a:rPr>
              <a:t>Watch DogⅡ</a:t>
            </a:r>
            <a:endParaRPr lang="en-US" altLang="zh-CN" sz="2402" dirty="0">
              <a:solidFill>
                <a:schemeClr val="bg1"/>
              </a:solidFill>
            </a:endParaRPr>
          </a:p>
        </p:txBody>
      </p:sp>
    </p:spTree>
    <p:extLst>
      <p:ext uri="{BB962C8B-B14F-4D97-AF65-F5344CB8AC3E}">
        <p14:creationId xmlns:p14="http://schemas.microsoft.com/office/powerpoint/2010/main" val="3608031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37852" t="16190" r="40175" b="56072"/>
          <a:stretch/>
        </p:blipFill>
        <p:spPr>
          <a:xfrm>
            <a:off x="869495" y="335133"/>
            <a:ext cx="1004210" cy="951139"/>
          </a:xfrm>
          <a:prstGeom prst="ellipse">
            <a:avLst/>
          </a:prstGeom>
          <a:ln>
            <a:solidFill>
              <a:schemeClr val="bg1"/>
            </a:solidFill>
          </a:ln>
        </p:spPr>
      </p:pic>
      <p:sp>
        <p:nvSpPr>
          <p:cNvPr id="11" name="文本框 10"/>
          <p:cNvSpPr txBox="1"/>
          <p:nvPr/>
        </p:nvSpPr>
        <p:spPr>
          <a:xfrm>
            <a:off x="636103" y="1789043"/>
            <a:ext cx="1570383" cy="369332"/>
          </a:xfrm>
          <a:prstGeom prst="rect">
            <a:avLst/>
          </a:prstGeom>
          <a:noFill/>
        </p:spPr>
        <p:txBody>
          <a:bodyPr wrap="square" rtlCol="0">
            <a:spAutoFit/>
          </a:bodyPr>
          <a:lstStyle/>
          <a:p>
            <a:r>
              <a:rPr lang="en-US" altLang="zh-CN" sz="1801" dirty="0">
                <a:solidFill>
                  <a:schemeClr val="bg1">
                    <a:lumMod val="95000"/>
                  </a:schemeClr>
                </a:solidFill>
              </a:rPr>
              <a:t>19983514204</a:t>
            </a:r>
            <a:endParaRPr lang="zh-CN" altLang="en-US" sz="1801" dirty="0">
              <a:solidFill>
                <a:schemeClr val="bg1">
                  <a:lumMod val="95000"/>
                </a:schemeClr>
              </a:solidFill>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303" y="1853575"/>
            <a:ext cx="304800" cy="304800"/>
          </a:xfrm>
          <a:prstGeom prst="rect">
            <a:avLst/>
          </a:prstGeom>
        </p:spPr>
      </p:pic>
    </p:spTree>
    <p:extLst>
      <p:ext uri="{BB962C8B-B14F-4D97-AF65-F5344CB8AC3E}">
        <p14:creationId xmlns:p14="http://schemas.microsoft.com/office/powerpoint/2010/main" val="115564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文本框 3"/>
          <p:cNvSpPr txBox="1"/>
          <p:nvPr/>
        </p:nvSpPr>
        <p:spPr>
          <a:xfrm>
            <a:off x="7010401" y="4438654"/>
            <a:ext cx="2343152" cy="924227"/>
          </a:xfrm>
          <a:prstGeom prst="rect">
            <a:avLst/>
          </a:prstGeom>
          <a:noFill/>
        </p:spPr>
        <p:txBody>
          <a:bodyPr wrap="square" rtlCol="0">
            <a:spAutoFit/>
          </a:bodyPr>
          <a:lstStyle/>
          <a:p>
            <a:r>
              <a:rPr lang="zh-CN" altLang="en-US" sz="5406" dirty="0">
                <a:solidFill>
                  <a:schemeClr val="bg1"/>
                </a:solidFill>
                <a:effectLst>
                  <a:reflection stA="78000" endPos="76000" dist="88900" dir="5400000" sy="-100000" algn="bl" rotWithShape="0"/>
                </a:effectLst>
                <a:latin typeface="黑体" panose="02010609060101010101" pitchFamily="49" charset="-122"/>
                <a:ea typeface="黑体" panose="02010609060101010101" pitchFamily="49" charset="-122"/>
              </a:rPr>
              <a:t>静夜湖</a:t>
            </a:r>
            <a:endParaRPr lang="zh-CN" altLang="en-US" sz="5406" dirty="0">
              <a:solidFill>
                <a:schemeClr val="bg1"/>
              </a:solidFill>
              <a:effectLst>
                <a:reflection stA="78000" endPos="76000" dist="88900" dir="5400000" sy="-100000" algn="bl" rotWithShape="0"/>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49775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074942" y="1375437"/>
            <a:ext cx="2423164" cy="1077346"/>
            <a:chOff x="5074920" y="1375410"/>
            <a:chExt cx="2423160" cy="1077344"/>
          </a:xfrm>
        </p:grpSpPr>
        <p:sp>
          <p:nvSpPr>
            <p:cNvPr id="10" name="任意多边形 9"/>
            <p:cNvSpPr/>
            <p:nvPr/>
          </p:nvSpPr>
          <p:spPr>
            <a:xfrm>
              <a:off x="5074920" y="1375410"/>
              <a:ext cx="2423160" cy="769441"/>
            </a:xfrm>
            <a:custGeom>
              <a:avLst/>
              <a:gdLst/>
              <a:ahLst/>
              <a:cxnLst/>
              <a:rect l="l" t="t" r="r" b="b"/>
              <a:pathLst>
                <a:path w="2423160" h="769441">
                  <a:moveTo>
                    <a:pt x="768115" y="438157"/>
                  </a:moveTo>
                  <a:lnTo>
                    <a:pt x="768115" y="473006"/>
                  </a:lnTo>
                  <a:cubicBezTo>
                    <a:pt x="785311" y="470627"/>
                    <a:pt x="800860" y="469438"/>
                    <a:pt x="814763" y="469438"/>
                  </a:cubicBezTo>
                  <a:lnTo>
                    <a:pt x="922055" y="469438"/>
                  </a:lnTo>
                  <a:lnTo>
                    <a:pt x="922055" y="603347"/>
                  </a:lnTo>
                  <a:lnTo>
                    <a:pt x="739852" y="603347"/>
                  </a:lnTo>
                  <a:cubicBezTo>
                    <a:pt x="727229" y="603347"/>
                    <a:pt x="711680" y="602249"/>
                    <a:pt x="693203" y="600054"/>
                  </a:cubicBezTo>
                  <a:lnTo>
                    <a:pt x="693203" y="634903"/>
                  </a:lnTo>
                  <a:cubicBezTo>
                    <a:pt x="710582" y="632525"/>
                    <a:pt x="726132" y="631336"/>
                    <a:pt x="739852" y="631336"/>
                  </a:cubicBezTo>
                  <a:lnTo>
                    <a:pt x="1123740" y="631336"/>
                  </a:lnTo>
                  <a:cubicBezTo>
                    <a:pt x="1139472" y="631336"/>
                    <a:pt x="1155937" y="632525"/>
                    <a:pt x="1173132" y="634903"/>
                  </a:cubicBezTo>
                  <a:lnTo>
                    <a:pt x="1173132" y="600054"/>
                  </a:lnTo>
                  <a:cubicBezTo>
                    <a:pt x="1156668" y="602249"/>
                    <a:pt x="1140204" y="603347"/>
                    <a:pt x="1123740" y="603347"/>
                  </a:cubicBezTo>
                  <a:lnTo>
                    <a:pt x="953611" y="603347"/>
                  </a:lnTo>
                  <a:lnTo>
                    <a:pt x="953611" y="469438"/>
                  </a:lnTo>
                  <a:lnTo>
                    <a:pt x="1064744" y="469438"/>
                  </a:lnTo>
                  <a:cubicBezTo>
                    <a:pt x="1079378" y="469438"/>
                    <a:pt x="1093647" y="470627"/>
                    <a:pt x="1107550" y="473006"/>
                  </a:cubicBezTo>
                  <a:lnTo>
                    <a:pt x="1107550" y="438157"/>
                  </a:lnTo>
                  <a:cubicBezTo>
                    <a:pt x="1093647" y="440352"/>
                    <a:pt x="1079378" y="441449"/>
                    <a:pt x="1064744" y="441449"/>
                  </a:cubicBezTo>
                  <a:lnTo>
                    <a:pt x="814763" y="441449"/>
                  </a:lnTo>
                  <a:cubicBezTo>
                    <a:pt x="801226" y="441449"/>
                    <a:pt x="785677" y="440352"/>
                    <a:pt x="768115" y="438157"/>
                  </a:cubicBezTo>
                  <a:close/>
                  <a:moveTo>
                    <a:pt x="865802" y="296565"/>
                  </a:moveTo>
                  <a:cubicBezTo>
                    <a:pt x="826105" y="348153"/>
                    <a:pt x="773695" y="385197"/>
                    <a:pt x="708570" y="407698"/>
                  </a:cubicBezTo>
                  <a:cubicBezTo>
                    <a:pt x="722290" y="415930"/>
                    <a:pt x="733906" y="425717"/>
                    <a:pt x="743419" y="437059"/>
                  </a:cubicBezTo>
                  <a:cubicBezTo>
                    <a:pt x="797019" y="403216"/>
                    <a:pt x="839094" y="372483"/>
                    <a:pt x="869644" y="344860"/>
                  </a:cubicBezTo>
                  <a:cubicBezTo>
                    <a:pt x="883181" y="332420"/>
                    <a:pt x="893151" y="326018"/>
                    <a:pt x="899554" y="325652"/>
                  </a:cubicBezTo>
                  <a:cubicBezTo>
                    <a:pt x="903761" y="325286"/>
                    <a:pt x="906231" y="324371"/>
                    <a:pt x="906963" y="322908"/>
                  </a:cubicBezTo>
                  <a:cubicBezTo>
                    <a:pt x="907328" y="321810"/>
                    <a:pt x="905956" y="320347"/>
                    <a:pt x="902846" y="318517"/>
                  </a:cubicBezTo>
                  <a:close/>
                  <a:moveTo>
                    <a:pt x="993948" y="296016"/>
                  </a:moveTo>
                  <a:lnTo>
                    <a:pt x="972545" y="324005"/>
                  </a:lnTo>
                  <a:cubicBezTo>
                    <a:pt x="1032913" y="358397"/>
                    <a:pt x="1087062" y="394710"/>
                    <a:pt x="1134990" y="432943"/>
                  </a:cubicBezTo>
                  <a:lnTo>
                    <a:pt x="1155845" y="403856"/>
                  </a:lnTo>
                  <a:cubicBezTo>
                    <a:pt x="1107916" y="367818"/>
                    <a:pt x="1053950" y="331872"/>
                    <a:pt x="993948" y="296016"/>
                  </a:cubicBezTo>
                  <a:close/>
                  <a:moveTo>
                    <a:pt x="1286735" y="285864"/>
                  </a:moveTo>
                  <a:lnTo>
                    <a:pt x="1286186" y="320713"/>
                  </a:lnTo>
                  <a:cubicBezTo>
                    <a:pt x="1300821" y="317969"/>
                    <a:pt x="1312986" y="316780"/>
                    <a:pt x="1322681" y="317145"/>
                  </a:cubicBezTo>
                  <a:lnTo>
                    <a:pt x="1608334" y="317145"/>
                  </a:lnTo>
                  <a:cubicBezTo>
                    <a:pt x="1540831" y="392149"/>
                    <a:pt x="1455217" y="460932"/>
                    <a:pt x="1351494" y="523496"/>
                  </a:cubicBezTo>
                  <a:cubicBezTo>
                    <a:pt x="1323322" y="530264"/>
                    <a:pt x="1288107" y="552948"/>
                    <a:pt x="1245849" y="591547"/>
                  </a:cubicBezTo>
                  <a:lnTo>
                    <a:pt x="1281247" y="624201"/>
                  </a:lnTo>
                  <a:cubicBezTo>
                    <a:pt x="1292406" y="601700"/>
                    <a:pt x="1304205" y="585602"/>
                    <a:pt x="1316645" y="575906"/>
                  </a:cubicBezTo>
                  <a:cubicBezTo>
                    <a:pt x="1332377" y="562003"/>
                    <a:pt x="1344725" y="555235"/>
                    <a:pt x="1353689" y="555601"/>
                  </a:cubicBezTo>
                  <a:cubicBezTo>
                    <a:pt x="1362652" y="554869"/>
                    <a:pt x="1377470" y="560814"/>
                    <a:pt x="1398142" y="573437"/>
                  </a:cubicBezTo>
                  <a:cubicBezTo>
                    <a:pt x="1418265" y="585510"/>
                    <a:pt x="1440491" y="595846"/>
                    <a:pt x="1464822" y="604444"/>
                  </a:cubicBezTo>
                  <a:cubicBezTo>
                    <a:pt x="1480554" y="610481"/>
                    <a:pt x="1507537" y="614414"/>
                    <a:pt x="1545770" y="616243"/>
                  </a:cubicBezTo>
                  <a:cubicBezTo>
                    <a:pt x="1572844" y="617524"/>
                    <a:pt x="1612724" y="618164"/>
                    <a:pt x="1665409" y="618164"/>
                  </a:cubicBezTo>
                  <a:cubicBezTo>
                    <a:pt x="1689374" y="618164"/>
                    <a:pt x="1712240" y="618073"/>
                    <a:pt x="1734010" y="617890"/>
                  </a:cubicBezTo>
                  <a:cubicBezTo>
                    <a:pt x="1736388" y="600694"/>
                    <a:pt x="1741693" y="583681"/>
                    <a:pt x="1749925" y="566851"/>
                  </a:cubicBezTo>
                  <a:cubicBezTo>
                    <a:pt x="1712606" y="577827"/>
                    <a:pt x="1658824" y="583315"/>
                    <a:pt x="1588577" y="583315"/>
                  </a:cubicBezTo>
                  <a:cubicBezTo>
                    <a:pt x="1573759" y="583315"/>
                    <a:pt x="1557478" y="583041"/>
                    <a:pt x="1539733" y="582492"/>
                  </a:cubicBezTo>
                  <a:cubicBezTo>
                    <a:pt x="1492170" y="583224"/>
                    <a:pt x="1443601" y="567308"/>
                    <a:pt x="1394026" y="534746"/>
                  </a:cubicBezTo>
                  <a:cubicBezTo>
                    <a:pt x="1471224" y="491208"/>
                    <a:pt x="1569826" y="408247"/>
                    <a:pt x="1689831" y="285864"/>
                  </a:cubicBezTo>
                  <a:cubicBezTo>
                    <a:pt x="1669159" y="288425"/>
                    <a:pt x="1651872" y="289522"/>
                    <a:pt x="1637969" y="289156"/>
                  </a:cubicBezTo>
                  <a:lnTo>
                    <a:pt x="1322681" y="289156"/>
                  </a:lnTo>
                  <a:cubicBezTo>
                    <a:pt x="1311522" y="289522"/>
                    <a:pt x="1299540" y="288425"/>
                    <a:pt x="1286735" y="285864"/>
                  </a:cubicBezTo>
                  <a:close/>
                  <a:moveTo>
                    <a:pt x="711863" y="220556"/>
                  </a:moveTo>
                  <a:cubicBezTo>
                    <a:pt x="714058" y="238484"/>
                    <a:pt x="715156" y="253850"/>
                    <a:pt x="715156" y="266655"/>
                  </a:cubicBezTo>
                  <a:lnTo>
                    <a:pt x="715156" y="281199"/>
                  </a:lnTo>
                  <a:cubicBezTo>
                    <a:pt x="715156" y="295833"/>
                    <a:pt x="714058" y="311017"/>
                    <a:pt x="711863" y="326749"/>
                  </a:cubicBezTo>
                  <a:lnTo>
                    <a:pt x="750005" y="326749"/>
                  </a:lnTo>
                  <a:cubicBezTo>
                    <a:pt x="747809" y="312115"/>
                    <a:pt x="746712" y="296931"/>
                    <a:pt x="746712" y="281199"/>
                  </a:cubicBezTo>
                  <a:lnTo>
                    <a:pt x="746712" y="252112"/>
                  </a:lnTo>
                  <a:lnTo>
                    <a:pt x="1118801" y="252112"/>
                  </a:lnTo>
                  <a:lnTo>
                    <a:pt x="1118801" y="277906"/>
                  </a:lnTo>
                  <a:cubicBezTo>
                    <a:pt x="1118801" y="291443"/>
                    <a:pt x="1117612" y="306261"/>
                    <a:pt x="1115233" y="322359"/>
                  </a:cubicBezTo>
                  <a:lnTo>
                    <a:pt x="1153650" y="322359"/>
                  </a:lnTo>
                  <a:cubicBezTo>
                    <a:pt x="1151272" y="307358"/>
                    <a:pt x="1150083" y="292541"/>
                    <a:pt x="1150083" y="277906"/>
                  </a:cubicBezTo>
                  <a:lnTo>
                    <a:pt x="1150083" y="266107"/>
                  </a:lnTo>
                  <a:cubicBezTo>
                    <a:pt x="1150083" y="250740"/>
                    <a:pt x="1151272" y="235557"/>
                    <a:pt x="1153650" y="220556"/>
                  </a:cubicBezTo>
                  <a:cubicBezTo>
                    <a:pt x="1135173" y="222751"/>
                    <a:pt x="1117703" y="223849"/>
                    <a:pt x="1101239" y="223849"/>
                  </a:cubicBezTo>
                  <a:lnTo>
                    <a:pt x="760158" y="223849"/>
                  </a:lnTo>
                  <a:cubicBezTo>
                    <a:pt x="746254" y="223849"/>
                    <a:pt x="730156" y="222751"/>
                    <a:pt x="711863" y="220556"/>
                  </a:cubicBezTo>
                  <a:close/>
                  <a:moveTo>
                    <a:pt x="184188" y="168420"/>
                  </a:moveTo>
                  <a:lnTo>
                    <a:pt x="184188" y="203269"/>
                  </a:lnTo>
                  <a:cubicBezTo>
                    <a:pt x="202847" y="200890"/>
                    <a:pt x="218214" y="199701"/>
                    <a:pt x="230287" y="199701"/>
                  </a:cubicBezTo>
                  <a:lnTo>
                    <a:pt x="355689" y="199701"/>
                  </a:lnTo>
                  <a:cubicBezTo>
                    <a:pt x="356055" y="243972"/>
                    <a:pt x="353768" y="287236"/>
                    <a:pt x="348829" y="329493"/>
                  </a:cubicBezTo>
                  <a:lnTo>
                    <a:pt x="188578" y="329493"/>
                  </a:lnTo>
                  <a:cubicBezTo>
                    <a:pt x="176688" y="329493"/>
                    <a:pt x="160955" y="328396"/>
                    <a:pt x="141381" y="326201"/>
                  </a:cubicBezTo>
                  <a:lnTo>
                    <a:pt x="141381" y="361050"/>
                  </a:lnTo>
                  <a:cubicBezTo>
                    <a:pt x="160224" y="358854"/>
                    <a:pt x="175956" y="357757"/>
                    <a:pt x="188578" y="357757"/>
                  </a:cubicBezTo>
                  <a:lnTo>
                    <a:pt x="344439" y="357757"/>
                  </a:lnTo>
                  <a:cubicBezTo>
                    <a:pt x="317364" y="484348"/>
                    <a:pt x="243001" y="565113"/>
                    <a:pt x="121350" y="600054"/>
                  </a:cubicBezTo>
                  <a:cubicBezTo>
                    <a:pt x="136168" y="611579"/>
                    <a:pt x="148699" y="623378"/>
                    <a:pt x="158943" y="635452"/>
                  </a:cubicBezTo>
                  <a:cubicBezTo>
                    <a:pt x="275838" y="576912"/>
                    <a:pt x="347366" y="493494"/>
                    <a:pt x="373525" y="385197"/>
                  </a:cubicBezTo>
                  <a:cubicBezTo>
                    <a:pt x="403892" y="489470"/>
                    <a:pt x="475054" y="572705"/>
                    <a:pt x="587010" y="634903"/>
                  </a:cubicBezTo>
                  <a:cubicBezTo>
                    <a:pt x="598718" y="619902"/>
                    <a:pt x="612072" y="607097"/>
                    <a:pt x="627073" y="596486"/>
                  </a:cubicBezTo>
                  <a:cubicBezTo>
                    <a:pt x="513470" y="565388"/>
                    <a:pt x="437187" y="485811"/>
                    <a:pt x="398221" y="357757"/>
                  </a:cubicBezTo>
                  <a:lnTo>
                    <a:pt x="551612" y="357757"/>
                  </a:lnTo>
                  <a:cubicBezTo>
                    <a:pt x="565515" y="357757"/>
                    <a:pt x="580516" y="358854"/>
                    <a:pt x="596614" y="361050"/>
                  </a:cubicBezTo>
                  <a:lnTo>
                    <a:pt x="596614" y="326201"/>
                  </a:lnTo>
                  <a:cubicBezTo>
                    <a:pt x="579418" y="328396"/>
                    <a:pt x="564417" y="329493"/>
                    <a:pt x="551612" y="329493"/>
                  </a:cubicBezTo>
                  <a:lnTo>
                    <a:pt x="384227" y="329493"/>
                  </a:lnTo>
                  <a:cubicBezTo>
                    <a:pt x="387520" y="296931"/>
                    <a:pt x="389806" y="253667"/>
                    <a:pt x="391087" y="199701"/>
                  </a:cubicBezTo>
                  <a:lnTo>
                    <a:pt x="515117" y="199701"/>
                  </a:lnTo>
                  <a:cubicBezTo>
                    <a:pt x="529020" y="199701"/>
                    <a:pt x="544020" y="200890"/>
                    <a:pt x="560119" y="203269"/>
                  </a:cubicBezTo>
                  <a:lnTo>
                    <a:pt x="560119" y="168420"/>
                  </a:lnTo>
                  <a:cubicBezTo>
                    <a:pt x="544020" y="170615"/>
                    <a:pt x="529020" y="171712"/>
                    <a:pt x="515117" y="171712"/>
                  </a:cubicBezTo>
                  <a:lnTo>
                    <a:pt x="230287" y="171712"/>
                  </a:lnTo>
                  <a:cubicBezTo>
                    <a:pt x="217482" y="171712"/>
                    <a:pt x="202116" y="170615"/>
                    <a:pt x="184188" y="168420"/>
                  </a:cubicBezTo>
                  <a:close/>
                  <a:moveTo>
                    <a:pt x="2210097" y="154974"/>
                  </a:moveTo>
                  <a:lnTo>
                    <a:pt x="2190340" y="178572"/>
                  </a:lnTo>
                  <a:cubicBezTo>
                    <a:pt x="2220341" y="201439"/>
                    <a:pt x="2244123" y="222385"/>
                    <a:pt x="2261684" y="241410"/>
                  </a:cubicBezTo>
                  <a:lnTo>
                    <a:pt x="2281990" y="216714"/>
                  </a:lnTo>
                  <a:cubicBezTo>
                    <a:pt x="2262233" y="198787"/>
                    <a:pt x="2238269" y="178207"/>
                    <a:pt x="2210097" y="154974"/>
                  </a:cubicBezTo>
                  <a:close/>
                  <a:moveTo>
                    <a:pt x="1867918" y="153602"/>
                  </a:moveTo>
                  <a:cubicBezTo>
                    <a:pt x="1870113" y="174273"/>
                    <a:pt x="1871211" y="194030"/>
                    <a:pt x="1871211" y="212873"/>
                  </a:cubicBezTo>
                  <a:lnTo>
                    <a:pt x="1871211" y="296016"/>
                  </a:lnTo>
                  <a:lnTo>
                    <a:pt x="1855021" y="296016"/>
                  </a:lnTo>
                  <a:cubicBezTo>
                    <a:pt x="1841484" y="296016"/>
                    <a:pt x="1825111" y="294827"/>
                    <a:pt x="1805903" y="292449"/>
                  </a:cubicBezTo>
                  <a:lnTo>
                    <a:pt x="1805903" y="327298"/>
                  </a:lnTo>
                  <a:cubicBezTo>
                    <a:pt x="1825843" y="325103"/>
                    <a:pt x="1842216" y="324005"/>
                    <a:pt x="1855021" y="324005"/>
                  </a:cubicBezTo>
                  <a:lnTo>
                    <a:pt x="1871211" y="324005"/>
                  </a:lnTo>
                  <a:lnTo>
                    <a:pt x="1871211" y="494409"/>
                  </a:lnTo>
                  <a:cubicBezTo>
                    <a:pt x="1841209" y="504470"/>
                    <a:pt x="1814958" y="510782"/>
                    <a:pt x="1792457" y="513343"/>
                  </a:cubicBezTo>
                  <a:lnTo>
                    <a:pt x="1811665" y="550387"/>
                  </a:lnTo>
                  <a:cubicBezTo>
                    <a:pt x="1857033" y="530630"/>
                    <a:pt x="1907615" y="514166"/>
                    <a:pt x="1963410" y="500995"/>
                  </a:cubicBezTo>
                  <a:cubicBezTo>
                    <a:pt x="1962678" y="488189"/>
                    <a:pt x="1963593" y="475109"/>
                    <a:pt x="1966154" y="461755"/>
                  </a:cubicBezTo>
                  <a:cubicBezTo>
                    <a:pt x="1942921" y="471451"/>
                    <a:pt x="1921792" y="479134"/>
                    <a:pt x="1902767" y="484805"/>
                  </a:cubicBezTo>
                  <a:lnTo>
                    <a:pt x="1902767" y="324005"/>
                  </a:lnTo>
                  <a:lnTo>
                    <a:pt x="1914017" y="324005"/>
                  </a:lnTo>
                  <a:cubicBezTo>
                    <a:pt x="1927371" y="324005"/>
                    <a:pt x="1942372" y="325103"/>
                    <a:pt x="1959019" y="327298"/>
                  </a:cubicBezTo>
                  <a:lnTo>
                    <a:pt x="1959019" y="292449"/>
                  </a:lnTo>
                  <a:cubicBezTo>
                    <a:pt x="1943104" y="294827"/>
                    <a:pt x="1928103" y="296016"/>
                    <a:pt x="1914017" y="296016"/>
                  </a:cubicBezTo>
                  <a:lnTo>
                    <a:pt x="1902767" y="296016"/>
                  </a:lnTo>
                  <a:lnTo>
                    <a:pt x="1902767" y="212873"/>
                  </a:lnTo>
                  <a:cubicBezTo>
                    <a:pt x="1902401" y="187262"/>
                    <a:pt x="1904962" y="172810"/>
                    <a:pt x="1910450" y="169517"/>
                  </a:cubicBezTo>
                  <a:cubicBezTo>
                    <a:pt x="1913926" y="166041"/>
                    <a:pt x="1915664" y="163572"/>
                    <a:pt x="1915664" y="162108"/>
                  </a:cubicBezTo>
                  <a:cubicBezTo>
                    <a:pt x="1915664" y="160645"/>
                    <a:pt x="1913560" y="159730"/>
                    <a:pt x="1909353" y="159364"/>
                  </a:cubicBezTo>
                  <a:close/>
                  <a:moveTo>
                    <a:pt x="1459882" y="147565"/>
                  </a:moveTo>
                  <a:lnTo>
                    <a:pt x="1427228" y="171712"/>
                  </a:lnTo>
                  <a:cubicBezTo>
                    <a:pt x="1456864" y="194945"/>
                    <a:pt x="1484761" y="226044"/>
                    <a:pt x="1510921" y="265009"/>
                  </a:cubicBezTo>
                  <a:lnTo>
                    <a:pt x="1544124" y="239764"/>
                  </a:lnTo>
                  <a:cubicBezTo>
                    <a:pt x="1515952" y="204458"/>
                    <a:pt x="1487871" y="173725"/>
                    <a:pt x="1459882" y="147565"/>
                  </a:cubicBezTo>
                  <a:close/>
                  <a:moveTo>
                    <a:pt x="2125856" y="140156"/>
                  </a:moveTo>
                  <a:cubicBezTo>
                    <a:pt x="2126953" y="183695"/>
                    <a:pt x="2128966" y="221928"/>
                    <a:pt x="2131892" y="254856"/>
                  </a:cubicBezTo>
                  <a:lnTo>
                    <a:pt x="2030913" y="254856"/>
                  </a:lnTo>
                  <a:cubicBezTo>
                    <a:pt x="2017010" y="254856"/>
                    <a:pt x="2000454" y="253759"/>
                    <a:pt x="1981246" y="251563"/>
                  </a:cubicBezTo>
                  <a:cubicBezTo>
                    <a:pt x="1983258" y="269125"/>
                    <a:pt x="1984630" y="285406"/>
                    <a:pt x="1985362" y="300407"/>
                  </a:cubicBezTo>
                  <a:cubicBezTo>
                    <a:pt x="1986277" y="323822"/>
                    <a:pt x="1986734" y="346141"/>
                    <a:pt x="1986734" y="367361"/>
                  </a:cubicBezTo>
                  <a:cubicBezTo>
                    <a:pt x="1986734" y="436144"/>
                    <a:pt x="1981612" y="487275"/>
                    <a:pt x="1971367" y="520752"/>
                  </a:cubicBezTo>
                  <a:cubicBezTo>
                    <a:pt x="1960025" y="563741"/>
                    <a:pt x="1933225" y="598590"/>
                    <a:pt x="1890968" y="625299"/>
                  </a:cubicBezTo>
                  <a:cubicBezTo>
                    <a:pt x="1906334" y="630421"/>
                    <a:pt x="1919780" y="637098"/>
                    <a:pt x="1931305" y="645330"/>
                  </a:cubicBezTo>
                  <a:cubicBezTo>
                    <a:pt x="1990575" y="587340"/>
                    <a:pt x="2018656" y="504562"/>
                    <a:pt x="2015546" y="396996"/>
                  </a:cubicBezTo>
                  <a:lnTo>
                    <a:pt x="2082500" y="396996"/>
                  </a:lnTo>
                  <a:cubicBezTo>
                    <a:pt x="2082500" y="443096"/>
                    <a:pt x="2081768" y="473829"/>
                    <a:pt x="2080305" y="489195"/>
                  </a:cubicBezTo>
                  <a:cubicBezTo>
                    <a:pt x="2079207" y="504928"/>
                    <a:pt x="2076555" y="514532"/>
                    <a:pt x="2072347" y="518008"/>
                  </a:cubicBezTo>
                  <a:cubicBezTo>
                    <a:pt x="2068872" y="521666"/>
                    <a:pt x="2060640" y="523496"/>
                    <a:pt x="2047651" y="523496"/>
                  </a:cubicBezTo>
                  <a:cubicBezTo>
                    <a:pt x="2039785" y="523496"/>
                    <a:pt x="2031187" y="522947"/>
                    <a:pt x="2021857" y="521849"/>
                  </a:cubicBezTo>
                  <a:cubicBezTo>
                    <a:pt x="2028992" y="535020"/>
                    <a:pt x="2034023" y="548283"/>
                    <a:pt x="2036949" y="561637"/>
                  </a:cubicBezTo>
                  <a:cubicBezTo>
                    <a:pt x="2069512" y="557247"/>
                    <a:pt x="2090092" y="549747"/>
                    <a:pt x="2098690" y="539136"/>
                  </a:cubicBezTo>
                  <a:cubicBezTo>
                    <a:pt x="2104727" y="534380"/>
                    <a:pt x="2108477" y="524319"/>
                    <a:pt x="2109940" y="508952"/>
                  </a:cubicBezTo>
                  <a:cubicBezTo>
                    <a:pt x="2111953" y="494318"/>
                    <a:pt x="2112959" y="464316"/>
                    <a:pt x="2112959" y="418948"/>
                  </a:cubicBezTo>
                  <a:cubicBezTo>
                    <a:pt x="2112959" y="403948"/>
                    <a:pt x="2114422" y="386203"/>
                    <a:pt x="2117349" y="365714"/>
                  </a:cubicBezTo>
                  <a:cubicBezTo>
                    <a:pt x="2101251" y="367910"/>
                    <a:pt x="2084970" y="369007"/>
                    <a:pt x="2068506" y="369007"/>
                  </a:cubicBezTo>
                  <a:lnTo>
                    <a:pt x="2016095" y="369007"/>
                  </a:lnTo>
                  <a:lnTo>
                    <a:pt x="2016095" y="283120"/>
                  </a:lnTo>
                  <a:lnTo>
                    <a:pt x="2134911" y="283120"/>
                  </a:lnTo>
                  <a:cubicBezTo>
                    <a:pt x="2138570" y="354281"/>
                    <a:pt x="2152015" y="428461"/>
                    <a:pt x="2175248" y="505659"/>
                  </a:cubicBezTo>
                  <a:cubicBezTo>
                    <a:pt x="2140490" y="564381"/>
                    <a:pt x="2100793" y="602340"/>
                    <a:pt x="2056158" y="619536"/>
                  </a:cubicBezTo>
                  <a:cubicBezTo>
                    <a:pt x="2070792" y="627402"/>
                    <a:pt x="2083872" y="636000"/>
                    <a:pt x="2095397" y="645330"/>
                  </a:cubicBezTo>
                  <a:cubicBezTo>
                    <a:pt x="2133996" y="609841"/>
                    <a:pt x="2165095" y="576181"/>
                    <a:pt x="2188694" y="544350"/>
                  </a:cubicBezTo>
                  <a:cubicBezTo>
                    <a:pt x="2221622" y="616243"/>
                    <a:pt x="2250891" y="651458"/>
                    <a:pt x="2276502" y="649995"/>
                  </a:cubicBezTo>
                  <a:cubicBezTo>
                    <a:pt x="2285100" y="650727"/>
                    <a:pt x="2291411" y="646976"/>
                    <a:pt x="2295436" y="638744"/>
                  </a:cubicBezTo>
                  <a:cubicBezTo>
                    <a:pt x="2300375" y="630878"/>
                    <a:pt x="2306595" y="612859"/>
                    <a:pt x="2314095" y="584687"/>
                  </a:cubicBezTo>
                  <a:cubicBezTo>
                    <a:pt x="2301290" y="578284"/>
                    <a:pt x="2290039" y="569869"/>
                    <a:pt x="2280344" y="559442"/>
                  </a:cubicBezTo>
                  <a:cubicBezTo>
                    <a:pt x="2279612" y="592005"/>
                    <a:pt x="2275679" y="607554"/>
                    <a:pt x="2268545" y="606091"/>
                  </a:cubicBezTo>
                  <a:cubicBezTo>
                    <a:pt x="2249885" y="600054"/>
                    <a:pt x="2230403" y="567857"/>
                    <a:pt x="2210097" y="509501"/>
                  </a:cubicBezTo>
                  <a:cubicBezTo>
                    <a:pt x="2231134" y="464865"/>
                    <a:pt x="2247782" y="417302"/>
                    <a:pt x="2260038" y="366812"/>
                  </a:cubicBezTo>
                  <a:cubicBezTo>
                    <a:pt x="2262782" y="354373"/>
                    <a:pt x="2267081" y="346689"/>
                    <a:pt x="2272935" y="343762"/>
                  </a:cubicBezTo>
                  <a:cubicBezTo>
                    <a:pt x="2278606" y="339555"/>
                    <a:pt x="2281441" y="336902"/>
                    <a:pt x="2281441" y="335805"/>
                  </a:cubicBezTo>
                  <a:cubicBezTo>
                    <a:pt x="2282173" y="334341"/>
                    <a:pt x="2280161" y="332878"/>
                    <a:pt x="2275405" y="331414"/>
                  </a:cubicBezTo>
                  <a:lnTo>
                    <a:pt x="2232598" y="316597"/>
                  </a:lnTo>
                  <a:cubicBezTo>
                    <a:pt x="2229488" y="367635"/>
                    <a:pt x="2217323" y="417851"/>
                    <a:pt x="2196102" y="467243"/>
                  </a:cubicBezTo>
                  <a:cubicBezTo>
                    <a:pt x="2179638" y="417119"/>
                    <a:pt x="2169851" y="355745"/>
                    <a:pt x="2166741" y="283120"/>
                  </a:cubicBezTo>
                  <a:lnTo>
                    <a:pt x="2252355" y="283120"/>
                  </a:lnTo>
                  <a:cubicBezTo>
                    <a:pt x="2268087" y="283120"/>
                    <a:pt x="2284551" y="284217"/>
                    <a:pt x="2301747" y="286412"/>
                  </a:cubicBezTo>
                  <a:lnTo>
                    <a:pt x="2301747" y="251563"/>
                  </a:lnTo>
                  <a:cubicBezTo>
                    <a:pt x="2283637" y="253759"/>
                    <a:pt x="2267172" y="254856"/>
                    <a:pt x="2252355" y="254856"/>
                  </a:cubicBezTo>
                  <a:lnTo>
                    <a:pt x="2162900" y="254856"/>
                  </a:lnTo>
                  <a:cubicBezTo>
                    <a:pt x="2161802" y="236380"/>
                    <a:pt x="2161253" y="220556"/>
                    <a:pt x="2161253" y="207385"/>
                  </a:cubicBezTo>
                  <a:cubicBezTo>
                    <a:pt x="2161253" y="199335"/>
                    <a:pt x="2161436" y="193024"/>
                    <a:pt x="2161802" y="188451"/>
                  </a:cubicBezTo>
                  <a:cubicBezTo>
                    <a:pt x="2162900" y="175463"/>
                    <a:pt x="2165918" y="166316"/>
                    <a:pt x="2170857" y="161011"/>
                  </a:cubicBezTo>
                  <a:cubicBezTo>
                    <a:pt x="2175614" y="155340"/>
                    <a:pt x="2177809" y="151955"/>
                    <a:pt x="2177443" y="150858"/>
                  </a:cubicBezTo>
                  <a:cubicBezTo>
                    <a:pt x="2177077" y="149394"/>
                    <a:pt x="2173510" y="148114"/>
                    <a:pt x="2166741" y="147016"/>
                  </a:cubicBezTo>
                  <a:close/>
                  <a:moveTo>
                    <a:pt x="903944" y="136315"/>
                  </a:moveTo>
                  <a:lnTo>
                    <a:pt x="878150" y="161560"/>
                  </a:lnTo>
                  <a:cubicBezTo>
                    <a:pt x="908883" y="183695"/>
                    <a:pt x="934220" y="203543"/>
                    <a:pt x="954160" y="221105"/>
                  </a:cubicBezTo>
                  <a:lnTo>
                    <a:pt x="980502" y="194762"/>
                  </a:lnTo>
                  <a:cubicBezTo>
                    <a:pt x="957270" y="175737"/>
                    <a:pt x="931750" y="156254"/>
                    <a:pt x="903944" y="136315"/>
                  </a:cubicBezTo>
                  <a:close/>
                  <a:moveTo>
                    <a:pt x="0" y="0"/>
                  </a:moveTo>
                  <a:lnTo>
                    <a:pt x="2423160" y="0"/>
                  </a:lnTo>
                  <a:lnTo>
                    <a:pt x="2423160" y="769441"/>
                  </a:lnTo>
                  <a:lnTo>
                    <a:pt x="0" y="769441"/>
                  </a:lnTo>
                  <a:close/>
                </a:path>
              </a:pathLst>
            </a:custGeom>
            <a:noFill/>
            <a:ln w="3175">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804"/>
            </a:p>
          </p:txBody>
        </p:sp>
        <p:sp>
          <p:nvSpPr>
            <p:cNvPr id="11" name="文本框 10"/>
            <p:cNvSpPr txBox="1"/>
            <p:nvPr/>
          </p:nvSpPr>
          <p:spPr>
            <a:xfrm>
              <a:off x="5754055" y="2144849"/>
              <a:ext cx="1064896" cy="307905"/>
            </a:xfrm>
            <a:prstGeom prst="rect">
              <a:avLst/>
            </a:prstGeom>
            <a:noFill/>
          </p:spPr>
          <p:txBody>
            <a:bodyPr wrap="square" rtlCol="0">
              <a:spAutoFit/>
            </a:bodyPr>
            <a:lstStyle/>
            <a:p>
              <a:r>
                <a:rPr lang="en-US" altLang="zh-CN" sz="1401" i="1" dirty="0">
                  <a:solidFill>
                    <a:schemeClr val="bg1"/>
                  </a:solidFill>
                </a:rPr>
                <a:t>SKY IN FLY</a:t>
              </a:r>
              <a:endParaRPr lang="zh-CN" altLang="en-US" sz="1401" i="1" dirty="0">
                <a:solidFill>
                  <a:schemeClr val="bg1"/>
                </a:solidFill>
              </a:endParaRPr>
            </a:p>
          </p:txBody>
        </p:sp>
      </p:grpSp>
    </p:spTree>
    <p:extLst>
      <p:ext uri="{BB962C8B-B14F-4D97-AF65-F5344CB8AC3E}">
        <p14:creationId xmlns:p14="http://schemas.microsoft.com/office/powerpoint/2010/main" val="32935786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矩形 4"/>
          <p:cNvSpPr/>
          <p:nvPr/>
        </p:nvSpPr>
        <p:spPr>
          <a:xfrm>
            <a:off x="2021568" y="1731565"/>
            <a:ext cx="1107996" cy="1200650"/>
          </a:xfrm>
          <a:prstGeom prst="rect">
            <a:avLst/>
          </a:prstGeom>
          <a:noFill/>
          <a:scene3d>
            <a:camera prst="orthographicFront">
              <a:rot lat="0" lon="18900000" rev="0"/>
            </a:camera>
            <a:lightRig rig="threePt" dir="t"/>
          </a:scene3d>
        </p:spPr>
        <p:txBody>
          <a:bodyPr wrap="none">
            <a:spAutoFit/>
            <a:scene3d>
              <a:camera prst="orthographicFront">
                <a:rot lat="0" lon="18899965" rev="0"/>
              </a:camera>
              <a:lightRig rig="threePt" dir="t"/>
            </a:scene3d>
          </a:bodyPr>
          <a:lstStyle/>
          <a:p>
            <a:r>
              <a:rPr lang="zh-CN" altLang="en-US" sz="7202" dirty="0">
                <a:gradFill flip="none" rotWithShape="1">
                  <a:gsLst>
                    <a:gs pos="35000">
                      <a:schemeClr val="bg1">
                        <a:lumMod val="75000"/>
                      </a:schemeClr>
                    </a:gs>
                    <a:gs pos="0">
                      <a:schemeClr val="bg1">
                        <a:lumMod val="85000"/>
                      </a:schemeClr>
                    </a:gs>
                    <a:gs pos="58000">
                      <a:schemeClr val="bg1">
                        <a:lumMod val="50000"/>
                      </a:schemeClr>
                    </a:gs>
                    <a:gs pos="78000">
                      <a:schemeClr val="tx1">
                        <a:lumMod val="65000"/>
                        <a:lumOff val="35000"/>
                      </a:schemeClr>
                    </a:gs>
                    <a:gs pos="100000">
                      <a:schemeClr val="tx1">
                        <a:lumMod val="95000"/>
                        <a:lumOff val="5000"/>
                      </a:schemeClr>
                    </a:gs>
                  </a:gsLst>
                  <a:lin ang="0" scaled="1"/>
                  <a:tileRect/>
                </a:gradFill>
                <a:latin typeface="Showcard Gothic" panose="04020904020102020604" pitchFamily="82" charset="0"/>
                <a:ea typeface="黑体" panose="02010609060101010101" pitchFamily="49" charset="-122"/>
              </a:rPr>
              <a:t>无</a:t>
            </a:r>
            <a:endParaRPr lang="zh-CN" altLang="en-US" sz="7202" dirty="0">
              <a:gradFill flip="none" rotWithShape="1">
                <a:gsLst>
                  <a:gs pos="35000">
                    <a:schemeClr val="bg1">
                      <a:lumMod val="75000"/>
                    </a:schemeClr>
                  </a:gs>
                  <a:gs pos="0">
                    <a:schemeClr val="bg1">
                      <a:lumMod val="85000"/>
                    </a:schemeClr>
                  </a:gs>
                  <a:gs pos="58000">
                    <a:schemeClr val="bg1">
                      <a:lumMod val="50000"/>
                    </a:schemeClr>
                  </a:gs>
                  <a:gs pos="78000">
                    <a:schemeClr val="tx1">
                      <a:lumMod val="65000"/>
                      <a:lumOff val="35000"/>
                    </a:schemeClr>
                  </a:gs>
                  <a:gs pos="100000">
                    <a:schemeClr val="tx1">
                      <a:lumMod val="95000"/>
                      <a:lumOff val="5000"/>
                    </a:schemeClr>
                  </a:gs>
                </a:gsLst>
                <a:lin ang="0" scaled="1"/>
                <a:tileRect/>
              </a:gradFill>
            </a:endParaRPr>
          </a:p>
        </p:txBody>
      </p:sp>
      <p:sp>
        <p:nvSpPr>
          <p:cNvPr id="6" name="矩形 5"/>
          <p:cNvSpPr/>
          <p:nvPr/>
        </p:nvSpPr>
        <p:spPr>
          <a:xfrm>
            <a:off x="3162028" y="1731565"/>
            <a:ext cx="1107996" cy="1200650"/>
          </a:xfrm>
          <a:prstGeom prst="rect">
            <a:avLst/>
          </a:prstGeom>
          <a:noFill/>
          <a:scene3d>
            <a:camera prst="orthographicFront">
              <a:rot lat="0" lon="18900000" rev="0"/>
            </a:camera>
            <a:lightRig rig="threePt" dir="t"/>
          </a:scene3d>
        </p:spPr>
        <p:txBody>
          <a:bodyPr wrap="none">
            <a:spAutoFit/>
            <a:scene3d>
              <a:camera prst="orthographicFront">
                <a:rot lat="0" lon="18899965" rev="0"/>
              </a:camera>
              <a:lightRig rig="threePt" dir="t"/>
            </a:scene3d>
          </a:bodyPr>
          <a:lstStyle/>
          <a:p>
            <a:r>
              <a:rPr lang="zh-CN" altLang="en-US" sz="7202" dirty="0">
                <a:gradFill flip="none" rotWithShape="1">
                  <a:gsLst>
                    <a:gs pos="35000">
                      <a:schemeClr val="bg1">
                        <a:lumMod val="75000"/>
                      </a:schemeClr>
                    </a:gs>
                    <a:gs pos="0">
                      <a:schemeClr val="bg1">
                        <a:lumMod val="85000"/>
                      </a:schemeClr>
                    </a:gs>
                    <a:gs pos="58000">
                      <a:schemeClr val="bg1">
                        <a:lumMod val="50000"/>
                      </a:schemeClr>
                    </a:gs>
                    <a:gs pos="78000">
                      <a:schemeClr val="tx1">
                        <a:lumMod val="65000"/>
                        <a:lumOff val="35000"/>
                      </a:schemeClr>
                    </a:gs>
                    <a:gs pos="100000">
                      <a:schemeClr val="tx1">
                        <a:lumMod val="95000"/>
                        <a:lumOff val="5000"/>
                      </a:schemeClr>
                    </a:gs>
                  </a:gsLst>
                  <a:lin ang="0" scaled="1"/>
                  <a:tileRect/>
                </a:gradFill>
                <a:latin typeface="Showcard Gothic" panose="04020904020102020604" pitchFamily="82" charset="0"/>
                <a:ea typeface="黑体" panose="02010609060101010101" pitchFamily="49" charset="-122"/>
              </a:rPr>
              <a:t>线</a:t>
            </a:r>
          </a:p>
        </p:txBody>
      </p:sp>
      <p:sp>
        <p:nvSpPr>
          <p:cNvPr id="7" name="矩形 6"/>
          <p:cNvSpPr/>
          <p:nvPr/>
        </p:nvSpPr>
        <p:spPr>
          <a:xfrm>
            <a:off x="4302485" y="1731565"/>
            <a:ext cx="1107996" cy="1200650"/>
          </a:xfrm>
          <a:prstGeom prst="rect">
            <a:avLst/>
          </a:prstGeom>
          <a:noFill/>
          <a:scene3d>
            <a:camera prst="orthographicFront">
              <a:rot lat="0" lon="18900000" rev="0"/>
            </a:camera>
            <a:lightRig rig="threePt" dir="t"/>
          </a:scene3d>
        </p:spPr>
        <p:txBody>
          <a:bodyPr wrap="none">
            <a:spAutoFit/>
            <a:scene3d>
              <a:camera prst="orthographicFront">
                <a:rot lat="0" lon="18899965" rev="0"/>
              </a:camera>
              <a:lightRig rig="threePt" dir="t"/>
            </a:scene3d>
          </a:bodyPr>
          <a:lstStyle/>
          <a:p>
            <a:r>
              <a:rPr lang="zh-CN" altLang="en-US" sz="7202" dirty="0">
                <a:gradFill flip="none" rotWithShape="1">
                  <a:gsLst>
                    <a:gs pos="35000">
                      <a:schemeClr val="bg1">
                        <a:lumMod val="75000"/>
                      </a:schemeClr>
                    </a:gs>
                    <a:gs pos="0">
                      <a:schemeClr val="bg1">
                        <a:lumMod val="85000"/>
                      </a:schemeClr>
                    </a:gs>
                    <a:gs pos="58000">
                      <a:schemeClr val="bg1">
                        <a:lumMod val="50000"/>
                      </a:schemeClr>
                    </a:gs>
                    <a:gs pos="78000">
                      <a:schemeClr val="tx1">
                        <a:lumMod val="65000"/>
                        <a:lumOff val="35000"/>
                      </a:schemeClr>
                    </a:gs>
                    <a:gs pos="100000">
                      <a:schemeClr val="tx1">
                        <a:lumMod val="95000"/>
                        <a:lumOff val="5000"/>
                      </a:schemeClr>
                    </a:gs>
                  </a:gsLst>
                  <a:lin ang="0" scaled="1"/>
                  <a:tileRect/>
                </a:gradFill>
                <a:latin typeface="Showcard Gothic" panose="04020904020102020604" pitchFamily="82" charset="0"/>
                <a:ea typeface="黑体" panose="02010609060101010101" pitchFamily="49" charset="-122"/>
              </a:rPr>
              <a:t>通</a:t>
            </a:r>
          </a:p>
        </p:txBody>
      </p:sp>
      <p:sp>
        <p:nvSpPr>
          <p:cNvPr id="8" name="矩形 7"/>
          <p:cNvSpPr/>
          <p:nvPr/>
        </p:nvSpPr>
        <p:spPr>
          <a:xfrm>
            <a:off x="5442951" y="1731565"/>
            <a:ext cx="1107996" cy="1200650"/>
          </a:xfrm>
          <a:prstGeom prst="rect">
            <a:avLst/>
          </a:prstGeom>
          <a:noFill/>
          <a:scene3d>
            <a:camera prst="orthographicFront">
              <a:rot lat="0" lon="18900000" rev="0"/>
            </a:camera>
            <a:lightRig rig="threePt" dir="t"/>
          </a:scene3d>
        </p:spPr>
        <p:txBody>
          <a:bodyPr wrap="none">
            <a:spAutoFit/>
            <a:scene3d>
              <a:camera prst="orthographicFront">
                <a:rot lat="0" lon="18899965" rev="0"/>
              </a:camera>
              <a:lightRig rig="threePt" dir="t"/>
            </a:scene3d>
          </a:bodyPr>
          <a:lstStyle/>
          <a:p>
            <a:r>
              <a:rPr lang="zh-CN" altLang="en-US" sz="7202" dirty="0">
                <a:gradFill flip="none" rotWithShape="1">
                  <a:gsLst>
                    <a:gs pos="35000">
                      <a:schemeClr val="bg1">
                        <a:lumMod val="75000"/>
                      </a:schemeClr>
                    </a:gs>
                    <a:gs pos="0">
                      <a:schemeClr val="bg1">
                        <a:lumMod val="85000"/>
                      </a:schemeClr>
                    </a:gs>
                    <a:gs pos="58000">
                      <a:schemeClr val="bg1">
                        <a:lumMod val="50000"/>
                      </a:schemeClr>
                    </a:gs>
                    <a:gs pos="78000">
                      <a:schemeClr val="tx1">
                        <a:lumMod val="65000"/>
                        <a:lumOff val="35000"/>
                      </a:schemeClr>
                    </a:gs>
                    <a:gs pos="100000">
                      <a:schemeClr val="tx1">
                        <a:lumMod val="95000"/>
                        <a:lumOff val="5000"/>
                      </a:schemeClr>
                    </a:gs>
                  </a:gsLst>
                  <a:lin ang="0" scaled="1"/>
                  <a:tileRect/>
                </a:gradFill>
                <a:latin typeface="Showcard Gothic" panose="04020904020102020604" pitchFamily="82" charset="0"/>
                <a:ea typeface="黑体" panose="02010609060101010101" pitchFamily="49" charset="-122"/>
              </a:rPr>
              <a:t>信</a:t>
            </a:r>
          </a:p>
        </p:txBody>
      </p:sp>
      <p:sp>
        <p:nvSpPr>
          <p:cNvPr id="9" name="矩形 8"/>
          <p:cNvSpPr/>
          <p:nvPr/>
        </p:nvSpPr>
        <p:spPr>
          <a:xfrm>
            <a:off x="6583408" y="1731565"/>
            <a:ext cx="1107996" cy="1200650"/>
          </a:xfrm>
          <a:prstGeom prst="rect">
            <a:avLst/>
          </a:prstGeom>
          <a:noFill/>
          <a:scene3d>
            <a:camera prst="orthographicFront">
              <a:rot lat="0" lon="18900000" rev="0"/>
            </a:camera>
            <a:lightRig rig="threePt" dir="t"/>
          </a:scene3d>
        </p:spPr>
        <p:txBody>
          <a:bodyPr wrap="none">
            <a:spAutoFit/>
            <a:scene3d>
              <a:camera prst="orthographicFront">
                <a:rot lat="0" lon="18899965" rev="0"/>
              </a:camera>
              <a:lightRig rig="threePt" dir="t"/>
            </a:scene3d>
          </a:bodyPr>
          <a:lstStyle/>
          <a:p>
            <a:r>
              <a:rPr lang="zh-CN" altLang="en-US" sz="7202" dirty="0">
                <a:gradFill flip="none" rotWithShape="1">
                  <a:gsLst>
                    <a:gs pos="35000">
                      <a:schemeClr val="bg1">
                        <a:lumMod val="75000"/>
                      </a:schemeClr>
                    </a:gs>
                    <a:gs pos="0">
                      <a:schemeClr val="bg1">
                        <a:lumMod val="85000"/>
                      </a:schemeClr>
                    </a:gs>
                    <a:gs pos="58000">
                      <a:schemeClr val="bg1">
                        <a:lumMod val="50000"/>
                      </a:schemeClr>
                    </a:gs>
                    <a:gs pos="78000">
                      <a:schemeClr val="tx1">
                        <a:lumMod val="65000"/>
                        <a:lumOff val="35000"/>
                      </a:schemeClr>
                    </a:gs>
                    <a:gs pos="100000">
                      <a:schemeClr val="tx1">
                        <a:lumMod val="95000"/>
                        <a:lumOff val="5000"/>
                      </a:schemeClr>
                    </a:gs>
                  </a:gsLst>
                  <a:lin ang="0" scaled="1"/>
                  <a:tileRect/>
                </a:gradFill>
                <a:latin typeface="Showcard Gothic" panose="04020904020102020604" pitchFamily="82" charset="0"/>
                <a:ea typeface="黑体" panose="02010609060101010101" pitchFamily="49" charset="-122"/>
              </a:rPr>
              <a:t>与</a:t>
            </a:r>
          </a:p>
        </p:txBody>
      </p:sp>
      <p:sp>
        <p:nvSpPr>
          <p:cNvPr id="10" name="矩形 9"/>
          <p:cNvSpPr/>
          <p:nvPr/>
        </p:nvSpPr>
        <p:spPr>
          <a:xfrm>
            <a:off x="7723868" y="1731565"/>
            <a:ext cx="1107996" cy="1200650"/>
          </a:xfrm>
          <a:prstGeom prst="rect">
            <a:avLst/>
          </a:prstGeom>
          <a:noFill/>
          <a:scene3d>
            <a:camera prst="orthographicFront">
              <a:rot lat="0" lon="18900000" rev="0"/>
            </a:camera>
            <a:lightRig rig="threePt" dir="t"/>
          </a:scene3d>
        </p:spPr>
        <p:txBody>
          <a:bodyPr wrap="none">
            <a:spAutoFit/>
            <a:scene3d>
              <a:camera prst="orthographicFront">
                <a:rot lat="0" lon="18899965" rev="0"/>
              </a:camera>
              <a:lightRig rig="threePt" dir="t"/>
            </a:scene3d>
          </a:bodyPr>
          <a:lstStyle/>
          <a:p>
            <a:r>
              <a:rPr lang="zh-CN" altLang="en-US" sz="7202" dirty="0">
                <a:gradFill flip="none" rotWithShape="1">
                  <a:gsLst>
                    <a:gs pos="35000">
                      <a:schemeClr val="bg1">
                        <a:lumMod val="75000"/>
                      </a:schemeClr>
                    </a:gs>
                    <a:gs pos="0">
                      <a:schemeClr val="bg1">
                        <a:lumMod val="85000"/>
                      </a:schemeClr>
                    </a:gs>
                    <a:gs pos="58000">
                      <a:schemeClr val="bg1">
                        <a:lumMod val="50000"/>
                      </a:schemeClr>
                    </a:gs>
                    <a:gs pos="78000">
                      <a:schemeClr val="tx1">
                        <a:lumMod val="65000"/>
                        <a:lumOff val="35000"/>
                      </a:schemeClr>
                    </a:gs>
                    <a:gs pos="100000">
                      <a:schemeClr val="tx1">
                        <a:lumMod val="95000"/>
                        <a:lumOff val="5000"/>
                      </a:schemeClr>
                    </a:gs>
                  </a:gsLst>
                  <a:lin ang="0" scaled="1"/>
                  <a:tileRect/>
                </a:gradFill>
                <a:latin typeface="Showcard Gothic" panose="04020904020102020604" pitchFamily="82" charset="0"/>
                <a:ea typeface="黑体" panose="02010609060101010101" pitchFamily="49" charset="-122"/>
              </a:rPr>
              <a:t>网</a:t>
            </a:r>
          </a:p>
        </p:txBody>
      </p:sp>
      <p:sp>
        <p:nvSpPr>
          <p:cNvPr id="11" name="矩形 10"/>
          <p:cNvSpPr/>
          <p:nvPr/>
        </p:nvSpPr>
        <p:spPr>
          <a:xfrm>
            <a:off x="8864331" y="1731565"/>
            <a:ext cx="1107996" cy="1200650"/>
          </a:xfrm>
          <a:prstGeom prst="rect">
            <a:avLst/>
          </a:prstGeom>
          <a:noFill/>
          <a:scene3d>
            <a:camera prst="orthographicFront">
              <a:rot lat="0" lon="18900000" rev="0"/>
            </a:camera>
            <a:lightRig rig="threePt" dir="t"/>
          </a:scene3d>
        </p:spPr>
        <p:txBody>
          <a:bodyPr wrap="none">
            <a:spAutoFit/>
            <a:scene3d>
              <a:camera prst="orthographicFront">
                <a:rot lat="0" lon="18899965" rev="0"/>
              </a:camera>
              <a:lightRig rig="threePt" dir="t"/>
            </a:scene3d>
          </a:bodyPr>
          <a:lstStyle/>
          <a:p>
            <a:r>
              <a:rPr lang="zh-CN" altLang="en-US" sz="7202">
                <a:gradFill flip="none" rotWithShape="1">
                  <a:gsLst>
                    <a:gs pos="35000">
                      <a:schemeClr val="bg1">
                        <a:lumMod val="75000"/>
                      </a:schemeClr>
                    </a:gs>
                    <a:gs pos="0">
                      <a:schemeClr val="bg1">
                        <a:lumMod val="85000"/>
                      </a:schemeClr>
                    </a:gs>
                    <a:gs pos="58000">
                      <a:schemeClr val="bg1">
                        <a:lumMod val="50000"/>
                      </a:schemeClr>
                    </a:gs>
                    <a:gs pos="78000">
                      <a:schemeClr val="tx1">
                        <a:lumMod val="65000"/>
                        <a:lumOff val="35000"/>
                      </a:schemeClr>
                    </a:gs>
                    <a:gs pos="100000">
                      <a:schemeClr val="tx1">
                        <a:lumMod val="95000"/>
                        <a:lumOff val="5000"/>
                      </a:schemeClr>
                    </a:gs>
                  </a:gsLst>
                  <a:lin ang="0" scaled="1"/>
                  <a:tileRect/>
                </a:gradFill>
                <a:latin typeface="Showcard Gothic" panose="04020904020102020604" pitchFamily="82" charset="0"/>
                <a:ea typeface="黑体" panose="02010609060101010101" pitchFamily="49" charset="-122"/>
              </a:rPr>
              <a:t>络</a:t>
            </a:r>
            <a:endParaRPr lang="zh-CN" altLang="en-US" sz="7202" dirty="0">
              <a:gradFill flip="none" rotWithShape="1">
                <a:gsLst>
                  <a:gs pos="35000">
                    <a:schemeClr val="bg1">
                      <a:lumMod val="75000"/>
                    </a:schemeClr>
                  </a:gs>
                  <a:gs pos="0">
                    <a:schemeClr val="bg1">
                      <a:lumMod val="85000"/>
                    </a:schemeClr>
                  </a:gs>
                  <a:gs pos="58000">
                    <a:schemeClr val="bg1">
                      <a:lumMod val="50000"/>
                    </a:schemeClr>
                  </a:gs>
                  <a:gs pos="78000">
                    <a:schemeClr val="tx1">
                      <a:lumMod val="65000"/>
                      <a:lumOff val="35000"/>
                    </a:schemeClr>
                  </a:gs>
                  <a:gs pos="100000">
                    <a:schemeClr val="tx1">
                      <a:lumMod val="95000"/>
                      <a:lumOff val="5000"/>
                    </a:schemeClr>
                  </a:gs>
                </a:gsLst>
                <a:lin ang="0" scaled="1"/>
                <a:tileRect/>
              </a:gradFill>
              <a:latin typeface="Showcard Gothic" panose="04020904020102020604" pitchFamily="82" charset="0"/>
              <a:ea typeface="黑体" panose="02010609060101010101" pitchFamily="49" charset="-122"/>
            </a:endParaRPr>
          </a:p>
        </p:txBody>
      </p:sp>
    </p:spTree>
    <p:extLst>
      <p:ext uri="{BB962C8B-B14F-4D97-AF65-F5344CB8AC3E}">
        <p14:creationId xmlns:p14="http://schemas.microsoft.com/office/powerpoint/2010/main" val="4240261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9000">
              <a:srgbClr val="22805C"/>
            </a:gs>
            <a:gs pos="0">
              <a:srgbClr val="278D5F"/>
            </a:gs>
            <a:gs pos="56000">
              <a:srgbClr val="194A4B"/>
            </a:gs>
            <a:gs pos="79000">
              <a:srgbClr val="102D2E"/>
            </a:gs>
            <a:gs pos="100000">
              <a:srgbClr val="0D1916"/>
            </a:gs>
          </a:gsLst>
          <a:lin ang="18900000" scaled="1"/>
          <a:tileRect/>
        </a:gradFill>
        <a:effectLst/>
      </p:bgPr>
    </p:bg>
    <p:spTree>
      <p:nvGrpSpPr>
        <p:cNvPr id="1" name=""/>
        <p:cNvGrpSpPr/>
        <p:nvPr/>
      </p:nvGrpSpPr>
      <p:grpSpPr>
        <a:xfrm>
          <a:off x="0" y="0"/>
          <a:ext cx="0" cy="0"/>
          <a:chOff x="0" y="0"/>
          <a:chExt cx="0" cy="0"/>
        </a:xfrm>
      </p:grpSpPr>
      <p:sp>
        <p:nvSpPr>
          <p:cNvPr id="2" name="椭圆 1"/>
          <p:cNvSpPr/>
          <p:nvPr/>
        </p:nvSpPr>
        <p:spPr>
          <a:xfrm flipH="1">
            <a:off x="2667036" y="2651767"/>
            <a:ext cx="45719" cy="762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 name="椭圆 2"/>
          <p:cNvSpPr/>
          <p:nvPr/>
        </p:nvSpPr>
        <p:spPr>
          <a:xfrm flipH="1">
            <a:off x="975367" y="1821187"/>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4" name="椭圆 3"/>
          <p:cNvSpPr/>
          <p:nvPr/>
        </p:nvSpPr>
        <p:spPr>
          <a:xfrm flipH="1">
            <a:off x="3352804" y="5425444"/>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5" name="椭圆 4"/>
          <p:cNvSpPr/>
          <p:nvPr/>
        </p:nvSpPr>
        <p:spPr>
          <a:xfrm flipH="1">
            <a:off x="5875022" y="1432566"/>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6" name="椭圆 5"/>
          <p:cNvSpPr/>
          <p:nvPr/>
        </p:nvSpPr>
        <p:spPr>
          <a:xfrm flipH="1">
            <a:off x="7376165" y="1028707"/>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9" name="椭圆 8"/>
          <p:cNvSpPr/>
          <p:nvPr/>
        </p:nvSpPr>
        <p:spPr>
          <a:xfrm flipH="1">
            <a:off x="8442965" y="3947164"/>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0" name="椭圆 9"/>
          <p:cNvSpPr/>
          <p:nvPr/>
        </p:nvSpPr>
        <p:spPr>
          <a:xfrm flipH="1">
            <a:off x="3870995" y="944886"/>
            <a:ext cx="45719"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1" name="椭圆 10"/>
          <p:cNvSpPr/>
          <p:nvPr/>
        </p:nvSpPr>
        <p:spPr>
          <a:xfrm flipH="1">
            <a:off x="7162829" y="5166368"/>
            <a:ext cx="45719" cy="762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2" name="椭圆 11"/>
          <p:cNvSpPr/>
          <p:nvPr/>
        </p:nvSpPr>
        <p:spPr>
          <a:xfrm flipH="1">
            <a:off x="4480564" y="5166360"/>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3" name="椭圆 12"/>
          <p:cNvSpPr/>
          <p:nvPr/>
        </p:nvSpPr>
        <p:spPr>
          <a:xfrm flipH="1">
            <a:off x="9525003" y="1897389"/>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4" name="椭圆 13"/>
          <p:cNvSpPr/>
          <p:nvPr/>
        </p:nvSpPr>
        <p:spPr>
          <a:xfrm flipH="1">
            <a:off x="8229609" y="1028707"/>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5" name="椭圆 14"/>
          <p:cNvSpPr/>
          <p:nvPr/>
        </p:nvSpPr>
        <p:spPr>
          <a:xfrm flipH="1">
            <a:off x="9982204" y="3078481"/>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6" name="椭圆 15"/>
          <p:cNvSpPr/>
          <p:nvPr/>
        </p:nvSpPr>
        <p:spPr>
          <a:xfrm flipH="1">
            <a:off x="10530846" y="3947164"/>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7" name="椭圆 16"/>
          <p:cNvSpPr/>
          <p:nvPr/>
        </p:nvSpPr>
        <p:spPr>
          <a:xfrm flipH="1">
            <a:off x="6202688" y="4099565"/>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8" name="椭圆 17"/>
          <p:cNvSpPr/>
          <p:nvPr/>
        </p:nvSpPr>
        <p:spPr>
          <a:xfrm flipH="1">
            <a:off x="9936513" y="5852164"/>
            <a:ext cx="45719" cy="762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9" name="椭圆 18"/>
          <p:cNvSpPr/>
          <p:nvPr/>
        </p:nvSpPr>
        <p:spPr>
          <a:xfrm flipH="1">
            <a:off x="6156962" y="365763"/>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23" name="椭圆 22"/>
          <p:cNvSpPr/>
          <p:nvPr/>
        </p:nvSpPr>
        <p:spPr>
          <a:xfrm flipH="1">
            <a:off x="10043170" y="358144"/>
            <a:ext cx="36000" cy="762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24" name="椭圆 23"/>
          <p:cNvSpPr/>
          <p:nvPr/>
        </p:nvSpPr>
        <p:spPr>
          <a:xfrm>
            <a:off x="11018523" y="2567942"/>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25" name="椭圆 24"/>
          <p:cNvSpPr/>
          <p:nvPr/>
        </p:nvSpPr>
        <p:spPr>
          <a:xfrm flipH="1">
            <a:off x="10568946" y="1356367"/>
            <a:ext cx="36000" cy="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26" name="椭圆 25"/>
          <p:cNvSpPr/>
          <p:nvPr/>
        </p:nvSpPr>
        <p:spPr>
          <a:xfrm>
            <a:off x="5257832" y="3596645"/>
            <a:ext cx="45719" cy="457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27" name="椭圆 26"/>
          <p:cNvSpPr/>
          <p:nvPr/>
        </p:nvSpPr>
        <p:spPr>
          <a:xfrm>
            <a:off x="3916712" y="1691668"/>
            <a:ext cx="45719" cy="457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29" name="矩形 28"/>
          <p:cNvSpPr/>
          <p:nvPr/>
        </p:nvSpPr>
        <p:spPr>
          <a:xfrm rot="13869743" flipH="1">
            <a:off x="7755800" y="2087947"/>
            <a:ext cx="3604" cy="2575557"/>
          </a:xfrm>
          <a:prstGeom prst="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0" name="矩形 29"/>
          <p:cNvSpPr/>
          <p:nvPr/>
        </p:nvSpPr>
        <p:spPr>
          <a:xfrm rot="13869743" flipH="1">
            <a:off x="5159256" y="-126325"/>
            <a:ext cx="3604" cy="2575557"/>
          </a:xfrm>
          <a:prstGeom prst="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1" name="矩形 30"/>
          <p:cNvSpPr/>
          <p:nvPr/>
        </p:nvSpPr>
        <p:spPr>
          <a:xfrm rot="13869743" flipH="1">
            <a:off x="4035610" y="2659392"/>
            <a:ext cx="3604" cy="2575557"/>
          </a:xfrm>
          <a:prstGeom prst="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2" name="矩形 31"/>
          <p:cNvSpPr/>
          <p:nvPr/>
        </p:nvSpPr>
        <p:spPr>
          <a:xfrm rot="13869743" flipH="1">
            <a:off x="11112081" y="403874"/>
            <a:ext cx="3604" cy="2575557"/>
          </a:xfrm>
          <a:prstGeom prst="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3" name="矩形 32"/>
          <p:cNvSpPr/>
          <p:nvPr/>
        </p:nvSpPr>
        <p:spPr>
          <a:xfrm rot="13869743">
            <a:off x="7370766" y="5814215"/>
            <a:ext cx="10802" cy="1043643"/>
          </a:xfrm>
          <a:prstGeom prst="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4" name="文本框 33"/>
          <p:cNvSpPr txBox="1"/>
          <p:nvPr/>
        </p:nvSpPr>
        <p:spPr>
          <a:xfrm>
            <a:off x="4424504" y="1706468"/>
            <a:ext cx="3232514" cy="1015663"/>
          </a:xfrm>
          <a:prstGeom prst="rect">
            <a:avLst/>
          </a:prstGeom>
          <a:noFill/>
        </p:spPr>
        <p:txBody>
          <a:bodyPr wrap="square" rtlCol="0">
            <a:spAutoFit/>
          </a:bodyPr>
          <a:lstStyle/>
          <a:p>
            <a:r>
              <a:rPr lang="zh-CN" altLang="en-US" sz="6000" dirty="0">
                <a:solidFill>
                  <a:schemeClr val="bg1"/>
                </a:solidFill>
              </a:rPr>
              <a:t>仰望星空</a:t>
            </a:r>
            <a:endParaRPr lang="zh-CN" altLang="en-US" sz="6000" dirty="0">
              <a:solidFill>
                <a:schemeClr val="bg1"/>
              </a:solidFill>
            </a:endParaRPr>
          </a:p>
        </p:txBody>
      </p:sp>
      <p:sp>
        <p:nvSpPr>
          <p:cNvPr id="35" name="椭圆 34"/>
          <p:cNvSpPr/>
          <p:nvPr/>
        </p:nvSpPr>
        <p:spPr>
          <a:xfrm flipH="1">
            <a:off x="1460232" y="4161314"/>
            <a:ext cx="45719" cy="46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6" name="椭圆 35"/>
          <p:cNvSpPr/>
          <p:nvPr/>
        </p:nvSpPr>
        <p:spPr>
          <a:xfrm flipH="1">
            <a:off x="5148312" y="6248407"/>
            <a:ext cx="45719" cy="46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50" name="任意多边形 49"/>
          <p:cNvSpPr/>
          <p:nvPr/>
        </p:nvSpPr>
        <p:spPr>
          <a:xfrm>
            <a:off x="4642685" y="2425689"/>
            <a:ext cx="2733479" cy="631092"/>
          </a:xfrm>
          <a:custGeom>
            <a:avLst/>
            <a:gdLst/>
            <a:ahLst/>
            <a:cxnLst/>
            <a:rect l="l" t="t" r="r" b="b"/>
            <a:pathLst>
              <a:path w="2733481" h="631088">
                <a:moveTo>
                  <a:pt x="2295959" y="381072"/>
                </a:moveTo>
                <a:lnTo>
                  <a:pt x="2296405" y="381072"/>
                </a:lnTo>
                <a:cubicBezTo>
                  <a:pt x="2297893" y="385685"/>
                  <a:pt x="2299456" y="390262"/>
                  <a:pt x="2301093" y="394801"/>
                </a:cubicBezTo>
                <a:cubicBezTo>
                  <a:pt x="2302730" y="399340"/>
                  <a:pt x="2304405" y="403917"/>
                  <a:pt x="2306116" y="408530"/>
                </a:cubicBezTo>
                <a:lnTo>
                  <a:pt x="2327324" y="464453"/>
                </a:lnTo>
                <a:lnTo>
                  <a:pt x="2264928" y="464453"/>
                </a:lnTo>
                <a:lnTo>
                  <a:pt x="2286359" y="408642"/>
                </a:lnTo>
                <a:cubicBezTo>
                  <a:pt x="2288071" y="404103"/>
                  <a:pt x="2289745" y="399526"/>
                  <a:pt x="2291382" y="394913"/>
                </a:cubicBezTo>
                <a:cubicBezTo>
                  <a:pt x="2293019" y="390299"/>
                  <a:pt x="2294545" y="385685"/>
                  <a:pt x="2295959" y="381072"/>
                </a:cubicBezTo>
                <a:close/>
                <a:moveTo>
                  <a:pt x="1286309" y="381072"/>
                </a:moveTo>
                <a:lnTo>
                  <a:pt x="1286755" y="381072"/>
                </a:lnTo>
                <a:cubicBezTo>
                  <a:pt x="1288243" y="385685"/>
                  <a:pt x="1289806" y="390262"/>
                  <a:pt x="1291443" y="394801"/>
                </a:cubicBezTo>
                <a:cubicBezTo>
                  <a:pt x="1293080" y="399340"/>
                  <a:pt x="1294755" y="403917"/>
                  <a:pt x="1296466" y="408530"/>
                </a:cubicBezTo>
                <a:lnTo>
                  <a:pt x="1317674" y="464453"/>
                </a:lnTo>
                <a:lnTo>
                  <a:pt x="1255278" y="464453"/>
                </a:lnTo>
                <a:lnTo>
                  <a:pt x="1276709" y="408642"/>
                </a:lnTo>
                <a:cubicBezTo>
                  <a:pt x="1278421" y="404103"/>
                  <a:pt x="1280095" y="399526"/>
                  <a:pt x="1281732" y="394913"/>
                </a:cubicBezTo>
                <a:cubicBezTo>
                  <a:pt x="1283369" y="390299"/>
                  <a:pt x="1284895" y="385685"/>
                  <a:pt x="1286309" y="381072"/>
                </a:cubicBezTo>
                <a:close/>
                <a:moveTo>
                  <a:pt x="2401775" y="380737"/>
                </a:moveTo>
                <a:lnTo>
                  <a:pt x="2430685" y="380737"/>
                </a:lnTo>
                <a:cubicBezTo>
                  <a:pt x="2443484" y="380737"/>
                  <a:pt x="2453363" y="383527"/>
                  <a:pt x="2460321" y="389108"/>
                </a:cubicBezTo>
                <a:cubicBezTo>
                  <a:pt x="2467278" y="394689"/>
                  <a:pt x="2470757" y="402652"/>
                  <a:pt x="2470757" y="412995"/>
                </a:cubicBezTo>
                <a:cubicBezTo>
                  <a:pt x="2470757" y="423488"/>
                  <a:pt x="2467297" y="431673"/>
                  <a:pt x="2460376" y="437552"/>
                </a:cubicBezTo>
                <a:cubicBezTo>
                  <a:pt x="2453456" y="443431"/>
                  <a:pt x="2443856" y="446370"/>
                  <a:pt x="2431578" y="446370"/>
                </a:cubicBezTo>
                <a:lnTo>
                  <a:pt x="2401775" y="446370"/>
                </a:lnTo>
                <a:close/>
                <a:moveTo>
                  <a:pt x="557311" y="379062"/>
                </a:moveTo>
                <a:cubicBezTo>
                  <a:pt x="575840" y="379062"/>
                  <a:pt x="590277" y="385090"/>
                  <a:pt x="600620" y="397145"/>
                </a:cubicBezTo>
                <a:cubicBezTo>
                  <a:pt x="610964" y="409200"/>
                  <a:pt x="616136" y="425683"/>
                  <a:pt x="616136" y="446593"/>
                </a:cubicBezTo>
                <a:cubicBezTo>
                  <a:pt x="616136" y="468322"/>
                  <a:pt x="611020" y="485251"/>
                  <a:pt x="600788" y="497381"/>
                </a:cubicBezTo>
                <a:cubicBezTo>
                  <a:pt x="590556" y="509510"/>
                  <a:pt x="575989" y="515575"/>
                  <a:pt x="557088" y="515575"/>
                </a:cubicBezTo>
                <a:cubicBezTo>
                  <a:pt x="538857" y="515575"/>
                  <a:pt x="524476" y="509380"/>
                  <a:pt x="513946" y="496990"/>
                </a:cubicBezTo>
                <a:cubicBezTo>
                  <a:pt x="503417" y="484600"/>
                  <a:pt x="498152" y="467801"/>
                  <a:pt x="498152" y="446593"/>
                </a:cubicBezTo>
                <a:cubicBezTo>
                  <a:pt x="498152" y="425311"/>
                  <a:pt x="503324" y="408735"/>
                  <a:pt x="513667" y="396866"/>
                </a:cubicBezTo>
                <a:cubicBezTo>
                  <a:pt x="524011" y="384997"/>
                  <a:pt x="538559" y="379062"/>
                  <a:pt x="557311" y="379062"/>
                </a:cubicBezTo>
                <a:close/>
                <a:moveTo>
                  <a:pt x="385861" y="379062"/>
                </a:moveTo>
                <a:cubicBezTo>
                  <a:pt x="404390" y="379062"/>
                  <a:pt x="418827" y="385090"/>
                  <a:pt x="429170" y="397145"/>
                </a:cubicBezTo>
                <a:cubicBezTo>
                  <a:pt x="439514" y="409200"/>
                  <a:pt x="444686" y="425683"/>
                  <a:pt x="444686" y="446593"/>
                </a:cubicBezTo>
                <a:cubicBezTo>
                  <a:pt x="444686" y="468322"/>
                  <a:pt x="439570" y="485251"/>
                  <a:pt x="429338" y="497381"/>
                </a:cubicBezTo>
                <a:cubicBezTo>
                  <a:pt x="419106" y="509510"/>
                  <a:pt x="404539" y="515575"/>
                  <a:pt x="385638" y="515575"/>
                </a:cubicBezTo>
                <a:cubicBezTo>
                  <a:pt x="367407" y="515575"/>
                  <a:pt x="353026" y="509380"/>
                  <a:pt x="342496" y="496990"/>
                </a:cubicBezTo>
                <a:cubicBezTo>
                  <a:pt x="331967" y="484600"/>
                  <a:pt x="326702" y="467801"/>
                  <a:pt x="326702" y="446593"/>
                </a:cubicBezTo>
                <a:cubicBezTo>
                  <a:pt x="326702" y="425311"/>
                  <a:pt x="331874" y="408735"/>
                  <a:pt x="342217" y="396866"/>
                </a:cubicBezTo>
                <a:cubicBezTo>
                  <a:pt x="352561" y="384997"/>
                  <a:pt x="367109" y="379062"/>
                  <a:pt x="385861" y="379062"/>
                </a:cubicBezTo>
                <a:close/>
                <a:moveTo>
                  <a:pt x="2386818" y="368682"/>
                </a:moveTo>
                <a:lnTo>
                  <a:pt x="2386818" y="525956"/>
                </a:lnTo>
                <a:lnTo>
                  <a:pt x="2401775" y="525956"/>
                </a:lnTo>
                <a:lnTo>
                  <a:pt x="2401775" y="458202"/>
                </a:lnTo>
                <a:lnTo>
                  <a:pt x="2430239" y="458202"/>
                </a:lnTo>
                <a:lnTo>
                  <a:pt x="2473436" y="525956"/>
                </a:lnTo>
                <a:lnTo>
                  <a:pt x="2491184" y="525956"/>
                </a:lnTo>
                <a:lnTo>
                  <a:pt x="2445419" y="456416"/>
                </a:lnTo>
                <a:cubicBezTo>
                  <a:pt x="2457772" y="454704"/>
                  <a:pt x="2467613" y="449942"/>
                  <a:pt x="2474943" y="442128"/>
                </a:cubicBezTo>
                <a:cubicBezTo>
                  <a:pt x="2482273" y="434315"/>
                  <a:pt x="2485938" y="424529"/>
                  <a:pt x="2485938" y="412772"/>
                </a:cubicBezTo>
                <a:cubicBezTo>
                  <a:pt x="2485938" y="399005"/>
                  <a:pt x="2481231" y="388215"/>
                  <a:pt x="2471818" y="380402"/>
                </a:cubicBezTo>
                <a:cubicBezTo>
                  <a:pt x="2462404" y="372588"/>
                  <a:pt x="2449177" y="368682"/>
                  <a:pt x="2432136" y="368682"/>
                </a:cubicBezTo>
                <a:close/>
                <a:moveTo>
                  <a:pt x="2287364" y="368682"/>
                </a:moveTo>
                <a:lnTo>
                  <a:pt x="2225972" y="525956"/>
                </a:lnTo>
                <a:lnTo>
                  <a:pt x="2241822" y="525956"/>
                </a:lnTo>
                <a:lnTo>
                  <a:pt x="2260686" y="476843"/>
                </a:lnTo>
                <a:lnTo>
                  <a:pt x="2331566" y="476843"/>
                </a:lnTo>
                <a:lnTo>
                  <a:pt x="2350430" y="525956"/>
                </a:lnTo>
                <a:lnTo>
                  <a:pt x="2366168" y="525956"/>
                </a:lnTo>
                <a:lnTo>
                  <a:pt x="2305111" y="368682"/>
                </a:lnTo>
                <a:close/>
                <a:moveTo>
                  <a:pt x="2111226" y="368682"/>
                </a:moveTo>
                <a:lnTo>
                  <a:pt x="2111226" y="381518"/>
                </a:lnTo>
                <a:lnTo>
                  <a:pt x="2160227" y="381518"/>
                </a:lnTo>
                <a:lnTo>
                  <a:pt x="2160227" y="525956"/>
                </a:lnTo>
                <a:lnTo>
                  <a:pt x="2175073" y="525956"/>
                </a:lnTo>
                <a:lnTo>
                  <a:pt x="2175073" y="381518"/>
                </a:lnTo>
                <a:lnTo>
                  <a:pt x="2225079" y="381518"/>
                </a:lnTo>
                <a:lnTo>
                  <a:pt x="2225079" y="368682"/>
                </a:lnTo>
                <a:close/>
                <a:moveTo>
                  <a:pt x="1834368" y="368682"/>
                </a:moveTo>
                <a:lnTo>
                  <a:pt x="1834368" y="525956"/>
                </a:lnTo>
                <a:lnTo>
                  <a:pt x="1920763" y="525956"/>
                </a:lnTo>
                <a:lnTo>
                  <a:pt x="1920763" y="513454"/>
                </a:lnTo>
                <a:lnTo>
                  <a:pt x="1849325" y="513454"/>
                </a:lnTo>
                <a:lnTo>
                  <a:pt x="1849325" y="451281"/>
                </a:lnTo>
                <a:lnTo>
                  <a:pt x="1909378" y="451281"/>
                </a:lnTo>
                <a:lnTo>
                  <a:pt x="1909378" y="438891"/>
                </a:lnTo>
                <a:lnTo>
                  <a:pt x="1849325" y="438891"/>
                </a:lnTo>
                <a:lnTo>
                  <a:pt x="1849325" y="381183"/>
                </a:lnTo>
                <a:lnTo>
                  <a:pt x="1916186" y="381183"/>
                </a:lnTo>
                <a:lnTo>
                  <a:pt x="1916186" y="368682"/>
                </a:lnTo>
                <a:close/>
                <a:moveTo>
                  <a:pt x="1672443" y="368682"/>
                </a:moveTo>
                <a:lnTo>
                  <a:pt x="1672443" y="525956"/>
                </a:lnTo>
                <a:lnTo>
                  <a:pt x="1687400" y="525956"/>
                </a:lnTo>
                <a:lnTo>
                  <a:pt x="1687400" y="450165"/>
                </a:lnTo>
                <a:lnTo>
                  <a:pt x="1774911" y="450165"/>
                </a:lnTo>
                <a:lnTo>
                  <a:pt x="1774911" y="525956"/>
                </a:lnTo>
                <a:lnTo>
                  <a:pt x="1789645" y="525956"/>
                </a:lnTo>
                <a:lnTo>
                  <a:pt x="1789645" y="368682"/>
                </a:lnTo>
                <a:lnTo>
                  <a:pt x="1774911" y="368682"/>
                </a:lnTo>
                <a:lnTo>
                  <a:pt x="1774911" y="437217"/>
                </a:lnTo>
                <a:lnTo>
                  <a:pt x="1687400" y="437217"/>
                </a:lnTo>
                <a:lnTo>
                  <a:pt x="1687400" y="368682"/>
                </a:lnTo>
                <a:close/>
                <a:moveTo>
                  <a:pt x="1539726" y="368682"/>
                </a:moveTo>
                <a:lnTo>
                  <a:pt x="1539726" y="381518"/>
                </a:lnTo>
                <a:lnTo>
                  <a:pt x="1588727" y="381518"/>
                </a:lnTo>
                <a:lnTo>
                  <a:pt x="1588727" y="525956"/>
                </a:lnTo>
                <a:lnTo>
                  <a:pt x="1603573" y="525956"/>
                </a:lnTo>
                <a:lnTo>
                  <a:pt x="1603573" y="381518"/>
                </a:lnTo>
                <a:lnTo>
                  <a:pt x="1653579" y="381518"/>
                </a:lnTo>
                <a:lnTo>
                  <a:pt x="1653579" y="368682"/>
                </a:lnTo>
                <a:close/>
                <a:moveTo>
                  <a:pt x="1358751" y="368682"/>
                </a:moveTo>
                <a:lnTo>
                  <a:pt x="1358751" y="381518"/>
                </a:lnTo>
                <a:lnTo>
                  <a:pt x="1407752" y="381518"/>
                </a:lnTo>
                <a:lnTo>
                  <a:pt x="1407752" y="525956"/>
                </a:lnTo>
                <a:lnTo>
                  <a:pt x="1422598" y="525956"/>
                </a:lnTo>
                <a:lnTo>
                  <a:pt x="1422598" y="381518"/>
                </a:lnTo>
                <a:lnTo>
                  <a:pt x="1472604" y="381518"/>
                </a:lnTo>
                <a:lnTo>
                  <a:pt x="1472604" y="368682"/>
                </a:lnTo>
                <a:close/>
                <a:moveTo>
                  <a:pt x="1277714" y="368682"/>
                </a:moveTo>
                <a:lnTo>
                  <a:pt x="1216322" y="525956"/>
                </a:lnTo>
                <a:lnTo>
                  <a:pt x="1232172" y="525956"/>
                </a:lnTo>
                <a:lnTo>
                  <a:pt x="1251036" y="476843"/>
                </a:lnTo>
                <a:lnTo>
                  <a:pt x="1321916" y="476843"/>
                </a:lnTo>
                <a:lnTo>
                  <a:pt x="1340780" y="525956"/>
                </a:lnTo>
                <a:lnTo>
                  <a:pt x="1356518" y="525956"/>
                </a:lnTo>
                <a:lnTo>
                  <a:pt x="1295461" y="368682"/>
                </a:lnTo>
                <a:close/>
                <a:moveTo>
                  <a:pt x="843768" y="368682"/>
                </a:moveTo>
                <a:lnTo>
                  <a:pt x="843768" y="525956"/>
                </a:lnTo>
                <a:lnTo>
                  <a:pt x="857832" y="525956"/>
                </a:lnTo>
                <a:lnTo>
                  <a:pt x="857832" y="415228"/>
                </a:lnTo>
                <a:cubicBezTo>
                  <a:pt x="857832" y="407935"/>
                  <a:pt x="857498" y="398261"/>
                  <a:pt x="856828" y="386206"/>
                </a:cubicBezTo>
                <a:lnTo>
                  <a:pt x="950701" y="525956"/>
                </a:lnTo>
                <a:lnTo>
                  <a:pt x="969007" y="525956"/>
                </a:lnTo>
                <a:lnTo>
                  <a:pt x="969007" y="368682"/>
                </a:lnTo>
                <a:lnTo>
                  <a:pt x="954719" y="368682"/>
                </a:lnTo>
                <a:lnTo>
                  <a:pt x="954719" y="478070"/>
                </a:lnTo>
                <a:cubicBezTo>
                  <a:pt x="954719" y="488488"/>
                  <a:pt x="955129" y="498944"/>
                  <a:pt x="955947" y="509436"/>
                </a:cubicBezTo>
                <a:lnTo>
                  <a:pt x="861293" y="368682"/>
                </a:lnTo>
                <a:close/>
                <a:moveTo>
                  <a:pt x="786730" y="368682"/>
                </a:moveTo>
                <a:lnTo>
                  <a:pt x="786730" y="525956"/>
                </a:lnTo>
                <a:lnTo>
                  <a:pt x="801687" y="525956"/>
                </a:lnTo>
                <a:lnTo>
                  <a:pt x="801687" y="368682"/>
                </a:lnTo>
                <a:close/>
                <a:moveTo>
                  <a:pt x="663686" y="368682"/>
                </a:moveTo>
                <a:lnTo>
                  <a:pt x="663686" y="525956"/>
                </a:lnTo>
                <a:lnTo>
                  <a:pt x="678643" y="525956"/>
                </a:lnTo>
                <a:lnTo>
                  <a:pt x="678643" y="463336"/>
                </a:lnTo>
                <a:lnTo>
                  <a:pt x="694717" y="447375"/>
                </a:lnTo>
                <a:lnTo>
                  <a:pt x="750751" y="525956"/>
                </a:lnTo>
                <a:lnTo>
                  <a:pt x="769503" y="525956"/>
                </a:lnTo>
                <a:lnTo>
                  <a:pt x="705321" y="436994"/>
                </a:lnTo>
                <a:lnTo>
                  <a:pt x="765596" y="368682"/>
                </a:lnTo>
                <a:lnTo>
                  <a:pt x="746955" y="368682"/>
                </a:lnTo>
                <a:lnTo>
                  <a:pt x="678643" y="447486"/>
                </a:lnTo>
                <a:lnTo>
                  <a:pt x="678643" y="368682"/>
                </a:lnTo>
                <a:close/>
                <a:moveTo>
                  <a:pt x="216011" y="368682"/>
                </a:moveTo>
                <a:lnTo>
                  <a:pt x="216011" y="525956"/>
                </a:lnTo>
                <a:lnTo>
                  <a:pt x="296378" y="525956"/>
                </a:lnTo>
                <a:lnTo>
                  <a:pt x="296378" y="513343"/>
                </a:lnTo>
                <a:lnTo>
                  <a:pt x="230968" y="513343"/>
                </a:lnTo>
                <a:lnTo>
                  <a:pt x="230968" y="368682"/>
                </a:lnTo>
                <a:close/>
                <a:moveTo>
                  <a:pt x="2557115" y="366338"/>
                </a:moveTo>
                <a:cubicBezTo>
                  <a:pt x="2543199" y="366338"/>
                  <a:pt x="2532335" y="369835"/>
                  <a:pt x="2524521" y="376830"/>
                </a:cubicBezTo>
                <a:cubicBezTo>
                  <a:pt x="2516708" y="383825"/>
                  <a:pt x="2512801" y="393685"/>
                  <a:pt x="2512801" y="406410"/>
                </a:cubicBezTo>
                <a:cubicBezTo>
                  <a:pt x="2512801" y="414223"/>
                  <a:pt x="2514215" y="420790"/>
                  <a:pt x="2517043" y="426111"/>
                </a:cubicBezTo>
                <a:cubicBezTo>
                  <a:pt x="2519870" y="431431"/>
                  <a:pt x="2523870" y="435896"/>
                  <a:pt x="2529042" y="439505"/>
                </a:cubicBezTo>
                <a:cubicBezTo>
                  <a:pt x="2534214" y="443114"/>
                  <a:pt x="2542530" y="446668"/>
                  <a:pt x="2553989" y="450165"/>
                </a:cubicBezTo>
                <a:cubicBezTo>
                  <a:pt x="2559422" y="451877"/>
                  <a:pt x="2564500" y="453514"/>
                  <a:pt x="2569226" y="455076"/>
                </a:cubicBezTo>
                <a:cubicBezTo>
                  <a:pt x="2573951" y="456639"/>
                  <a:pt x="2578062" y="458630"/>
                  <a:pt x="2581560" y="461048"/>
                </a:cubicBezTo>
                <a:cubicBezTo>
                  <a:pt x="2585057" y="463467"/>
                  <a:pt x="2587829" y="466518"/>
                  <a:pt x="2589875" y="470201"/>
                </a:cubicBezTo>
                <a:cubicBezTo>
                  <a:pt x="2591922" y="473885"/>
                  <a:pt x="2592945" y="478628"/>
                  <a:pt x="2592945" y="484433"/>
                </a:cubicBezTo>
                <a:cubicBezTo>
                  <a:pt x="2592945" y="494553"/>
                  <a:pt x="2589987" y="502329"/>
                  <a:pt x="2584071" y="507762"/>
                </a:cubicBezTo>
                <a:cubicBezTo>
                  <a:pt x="2578155" y="513194"/>
                  <a:pt x="2569579" y="515910"/>
                  <a:pt x="2558342" y="515910"/>
                </a:cubicBezTo>
                <a:cubicBezTo>
                  <a:pt x="2548371" y="515910"/>
                  <a:pt x="2540409" y="513603"/>
                  <a:pt x="2534456" y="508989"/>
                </a:cubicBezTo>
                <a:cubicBezTo>
                  <a:pt x="2528502" y="504376"/>
                  <a:pt x="2524447" y="496897"/>
                  <a:pt x="2522289" y="486554"/>
                </a:cubicBezTo>
                <a:lnTo>
                  <a:pt x="2508336" y="489456"/>
                </a:lnTo>
                <a:cubicBezTo>
                  <a:pt x="2513322" y="515277"/>
                  <a:pt x="2529991" y="528188"/>
                  <a:pt x="2558342" y="528188"/>
                </a:cubicBezTo>
                <a:cubicBezTo>
                  <a:pt x="2573969" y="528188"/>
                  <a:pt x="2586062" y="524300"/>
                  <a:pt x="2594619" y="516524"/>
                </a:cubicBezTo>
                <a:cubicBezTo>
                  <a:pt x="2603177" y="508748"/>
                  <a:pt x="2607456" y="497753"/>
                  <a:pt x="2607456" y="483540"/>
                </a:cubicBezTo>
                <a:cubicBezTo>
                  <a:pt x="2607456" y="477884"/>
                  <a:pt x="2606730" y="472899"/>
                  <a:pt x="2605279" y="468583"/>
                </a:cubicBezTo>
                <a:cubicBezTo>
                  <a:pt x="2603828" y="464267"/>
                  <a:pt x="2601689" y="460453"/>
                  <a:pt x="2598861" y="457141"/>
                </a:cubicBezTo>
                <a:cubicBezTo>
                  <a:pt x="2596033" y="453830"/>
                  <a:pt x="2592220" y="450816"/>
                  <a:pt x="2587420" y="448100"/>
                </a:cubicBezTo>
                <a:cubicBezTo>
                  <a:pt x="2582620" y="445384"/>
                  <a:pt x="2574044" y="442054"/>
                  <a:pt x="2561691" y="438110"/>
                </a:cubicBezTo>
                <a:cubicBezTo>
                  <a:pt x="2550976" y="434761"/>
                  <a:pt x="2543553" y="431785"/>
                  <a:pt x="2539423" y="429180"/>
                </a:cubicBezTo>
                <a:cubicBezTo>
                  <a:pt x="2535293" y="426576"/>
                  <a:pt x="2532223" y="423432"/>
                  <a:pt x="2530214" y="419748"/>
                </a:cubicBezTo>
                <a:cubicBezTo>
                  <a:pt x="2528205" y="416065"/>
                  <a:pt x="2527200" y="411433"/>
                  <a:pt x="2527200" y="405852"/>
                </a:cubicBezTo>
                <a:cubicBezTo>
                  <a:pt x="2527200" y="396922"/>
                  <a:pt x="2529786" y="390113"/>
                  <a:pt x="2534958" y="385425"/>
                </a:cubicBezTo>
                <a:cubicBezTo>
                  <a:pt x="2540130" y="380737"/>
                  <a:pt x="2547478" y="378393"/>
                  <a:pt x="2557003" y="378393"/>
                </a:cubicBezTo>
                <a:cubicBezTo>
                  <a:pt x="2566230" y="378393"/>
                  <a:pt x="2573579" y="380421"/>
                  <a:pt x="2579048" y="384476"/>
                </a:cubicBezTo>
                <a:cubicBezTo>
                  <a:pt x="2584518" y="388532"/>
                  <a:pt x="2588294" y="394875"/>
                  <a:pt x="2590378" y="403507"/>
                </a:cubicBezTo>
                <a:lnTo>
                  <a:pt x="2604330" y="400047"/>
                </a:lnTo>
                <a:cubicBezTo>
                  <a:pt x="2601428" y="388513"/>
                  <a:pt x="2596126" y="380011"/>
                  <a:pt x="2588424" y="374542"/>
                </a:cubicBezTo>
                <a:cubicBezTo>
                  <a:pt x="2580723" y="369072"/>
                  <a:pt x="2570286" y="366338"/>
                  <a:pt x="2557115" y="366338"/>
                </a:cubicBezTo>
                <a:close/>
                <a:moveTo>
                  <a:pt x="2052290" y="366338"/>
                </a:moveTo>
                <a:cubicBezTo>
                  <a:pt x="2038374" y="366338"/>
                  <a:pt x="2027510" y="369835"/>
                  <a:pt x="2019696" y="376830"/>
                </a:cubicBezTo>
                <a:cubicBezTo>
                  <a:pt x="2011883" y="383825"/>
                  <a:pt x="2007976" y="393685"/>
                  <a:pt x="2007976" y="406410"/>
                </a:cubicBezTo>
                <a:cubicBezTo>
                  <a:pt x="2007976" y="414223"/>
                  <a:pt x="2009390" y="420790"/>
                  <a:pt x="2012218" y="426111"/>
                </a:cubicBezTo>
                <a:cubicBezTo>
                  <a:pt x="2015045" y="431431"/>
                  <a:pt x="2019045" y="435896"/>
                  <a:pt x="2024217" y="439505"/>
                </a:cubicBezTo>
                <a:cubicBezTo>
                  <a:pt x="2029389" y="443114"/>
                  <a:pt x="2037705" y="446668"/>
                  <a:pt x="2049164" y="450165"/>
                </a:cubicBezTo>
                <a:cubicBezTo>
                  <a:pt x="2054597" y="451877"/>
                  <a:pt x="2059675" y="453514"/>
                  <a:pt x="2064401" y="455076"/>
                </a:cubicBezTo>
                <a:cubicBezTo>
                  <a:pt x="2069126" y="456639"/>
                  <a:pt x="2073237" y="458630"/>
                  <a:pt x="2076735" y="461048"/>
                </a:cubicBezTo>
                <a:cubicBezTo>
                  <a:pt x="2080232" y="463467"/>
                  <a:pt x="2083004" y="466518"/>
                  <a:pt x="2085051" y="470201"/>
                </a:cubicBezTo>
                <a:cubicBezTo>
                  <a:pt x="2087097" y="473885"/>
                  <a:pt x="2088120" y="478628"/>
                  <a:pt x="2088120" y="484433"/>
                </a:cubicBezTo>
                <a:cubicBezTo>
                  <a:pt x="2088120" y="494553"/>
                  <a:pt x="2085162" y="502329"/>
                  <a:pt x="2079246" y="507762"/>
                </a:cubicBezTo>
                <a:cubicBezTo>
                  <a:pt x="2073330" y="513194"/>
                  <a:pt x="2064754" y="515910"/>
                  <a:pt x="2053518" y="515910"/>
                </a:cubicBezTo>
                <a:cubicBezTo>
                  <a:pt x="2043546" y="515910"/>
                  <a:pt x="2035584" y="513603"/>
                  <a:pt x="2029631" y="508989"/>
                </a:cubicBezTo>
                <a:cubicBezTo>
                  <a:pt x="2023678" y="504376"/>
                  <a:pt x="2019622" y="496897"/>
                  <a:pt x="2017464" y="486554"/>
                </a:cubicBezTo>
                <a:lnTo>
                  <a:pt x="2003511" y="489456"/>
                </a:lnTo>
                <a:cubicBezTo>
                  <a:pt x="2008497" y="515277"/>
                  <a:pt x="2025166" y="528188"/>
                  <a:pt x="2053518" y="528188"/>
                </a:cubicBezTo>
                <a:cubicBezTo>
                  <a:pt x="2069145" y="528188"/>
                  <a:pt x="2081237" y="524300"/>
                  <a:pt x="2089794" y="516524"/>
                </a:cubicBezTo>
                <a:cubicBezTo>
                  <a:pt x="2098352" y="508748"/>
                  <a:pt x="2102631" y="497753"/>
                  <a:pt x="2102631" y="483540"/>
                </a:cubicBezTo>
                <a:cubicBezTo>
                  <a:pt x="2102631" y="477884"/>
                  <a:pt x="2101905" y="472899"/>
                  <a:pt x="2100454" y="468583"/>
                </a:cubicBezTo>
                <a:cubicBezTo>
                  <a:pt x="2099003" y="464267"/>
                  <a:pt x="2096864" y="460453"/>
                  <a:pt x="2094036" y="457141"/>
                </a:cubicBezTo>
                <a:cubicBezTo>
                  <a:pt x="2091208" y="453830"/>
                  <a:pt x="2087395" y="450816"/>
                  <a:pt x="2082595" y="448100"/>
                </a:cubicBezTo>
                <a:cubicBezTo>
                  <a:pt x="2077795" y="445384"/>
                  <a:pt x="2069219" y="442054"/>
                  <a:pt x="2056866" y="438110"/>
                </a:cubicBezTo>
                <a:cubicBezTo>
                  <a:pt x="2046151" y="434761"/>
                  <a:pt x="2038728" y="431785"/>
                  <a:pt x="2034598" y="429180"/>
                </a:cubicBezTo>
                <a:cubicBezTo>
                  <a:pt x="2030468" y="426576"/>
                  <a:pt x="2027398" y="423432"/>
                  <a:pt x="2025389" y="419748"/>
                </a:cubicBezTo>
                <a:cubicBezTo>
                  <a:pt x="2023380" y="416065"/>
                  <a:pt x="2022375" y="411433"/>
                  <a:pt x="2022375" y="405852"/>
                </a:cubicBezTo>
                <a:cubicBezTo>
                  <a:pt x="2022375" y="396922"/>
                  <a:pt x="2024961" y="390113"/>
                  <a:pt x="2030133" y="385425"/>
                </a:cubicBezTo>
                <a:cubicBezTo>
                  <a:pt x="2035305" y="380737"/>
                  <a:pt x="2042653" y="378393"/>
                  <a:pt x="2052178" y="378393"/>
                </a:cubicBezTo>
                <a:cubicBezTo>
                  <a:pt x="2061405" y="378393"/>
                  <a:pt x="2068754" y="380421"/>
                  <a:pt x="2074223" y="384476"/>
                </a:cubicBezTo>
                <a:cubicBezTo>
                  <a:pt x="2079693" y="388532"/>
                  <a:pt x="2083469" y="394875"/>
                  <a:pt x="2085553" y="403507"/>
                </a:cubicBezTo>
                <a:lnTo>
                  <a:pt x="2099505" y="400047"/>
                </a:lnTo>
                <a:cubicBezTo>
                  <a:pt x="2096603" y="388513"/>
                  <a:pt x="2091301" y="380011"/>
                  <a:pt x="2083599" y="374542"/>
                </a:cubicBezTo>
                <a:cubicBezTo>
                  <a:pt x="2075898" y="369072"/>
                  <a:pt x="2065461" y="366338"/>
                  <a:pt x="2052290" y="366338"/>
                </a:cubicBezTo>
                <a:close/>
                <a:moveTo>
                  <a:pt x="1065634" y="366338"/>
                </a:moveTo>
                <a:cubicBezTo>
                  <a:pt x="1043905" y="366338"/>
                  <a:pt x="1027162" y="373295"/>
                  <a:pt x="1015404" y="387211"/>
                </a:cubicBezTo>
                <a:cubicBezTo>
                  <a:pt x="1003647" y="401126"/>
                  <a:pt x="997768" y="420920"/>
                  <a:pt x="997768" y="446593"/>
                </a:cubicBezTo>
                <a:cubicBezTo>
                  <a:pt x="997768" y="472117"/>
                  <a:pt x="1003777" y="492097"/>
                  <a:pt x="1015795" y="506534"/>
                </a:cubicBezTo>
                <a:cubicBezTo>
                  <a:pt x="1027813" y="520970"/>
                  <a:pt x="1044798" y="528188"/>
                  <a:pt x="1066750" y="528188"/>
                </a:cubicBezTo>
                <a:cubicBezTo>
                  <a:pt x="1089967" y="528188"/>
                  <a:pt x="1109129" y="519854"/>
                  <a:pt x="1124235" y="503185"/>
                </a:cubicBezTo>
                <a:lnTo>
                  <a:pt x="1124235" y="449607"/>
                </a:lnTo>
                <a:lnTo>
                  <a:pt x="1068201" y="449607"/>
                </a:lnTo>
                <a:lnTo>
                  <a:pt x="1068201" y="461997"/>
                </a:lnTo>
                <a:lnTo>
                  <a:pt x="1110171" y="461997"/>
                </a:lnTo>
                <a:lnTo>
                  <a:pt x="1110171" y="498385"/>
                </a:lnTo>
                <a:cubicBezTo>
                  <a:pt x="1099157" y="509845"/>
                  <a:pt x="1084870" y="515575"/>
                  <a:pt x="1067308" y="515575"/>
                </a:cubicBezTo>
                <a:cubicBezTo>
                  <a:pt x="1050267" y="515575"/>
                  <a:pt x="1036966" y="509454"/>
                  <a:pt x="1027403" y="497213"/>
                </a:cubicBezTo>
                <a:cubicBezTo>
                  <a:pt x="1017841" y="484972"/>
                  <a:pt x="1013060" y="468099"/>
                  <a:pt x="1013060" y="446593"/>
                </a:cubicBezTo>
                <a:cubicBezTo>
                  <a:pt x="1013060" y="424790"/>
                  <a:pt x="1017525" y="408103"/>
                  <a:pt x="1026455" y="396531"/>
                </a:cubicBezTo>
                <a:cubicBezTo>
                  <a:pt x="1035384" y="384960"/>
                  <a:pt x="1048370" y="379174"/>
                  <a:pt x="1065410" y="379174"/>
                </a:cubicBezTo>
                <a:cubicBezTo>
                  <a:pt x="1086991" y="379174"/>
                  <a:pt x="1101390" y="388104"/>
                  <a:pt x="1108608" y="405963"/>
                </a:cubicBezTo>
                <a:lnTo>
                  <a:pt x="1123007" y="400829"/>
                </a:lnTo>
                <a:cubicBezTo>
                  <a:pt x="1113482" y="377835"/>
                  <a:pt x="1094358" y="366338"/>
                  <a:pt x="1065634" y="366338"/>
                </a:cubicBezTo>
                <a:close/>
                <a:moveTo>
                  <a:pt x="557311" y="366338"/>
                </a:moveTo>
                <a:cubicBezTo>
                  <a:pt x="533945" y="366338"/>
                  <a:pt x="515695" y="373463"/>
                  <a:pt x="502561" y="387713"/>
                </a:cubicBezTo>
                <a:cubicBezTo>
                  <a:pt x="489427" y="401963"/>
                  <a:pt x="482860" y="421590"/>
                  <a:pt x="482860" y="446593"/>
                </a:cubicBezTo>
                <a:cubicBezTo>
                  <a:pt x="482860" y="462964"/>
                  <a:pt x="485799" y="477345"/>
                  <a:pt x="491678" y="489735"/>
                </a:cubicBezTo>
                <a:cubicBezTo>
                  <a:pt x="497557" y="502125"/>
                  <a:pt x="506077" y="511631"/>
                  <a:pt x="517239" y="518254"/>
                </a:cubicBezTo>
                <a:cubicBezTo>
                  <a:pt x="528401" y="524877"/>
                  <a:pt x="541684" y="528188"/>
                  <a:pt x="557088" y="528188"/>
                </a:cubicBezTo>
                <a:cubicBezTo>
                  <a:pt x="572194" y="528188"/>
                  <a:pt x="585347" y="524877"/>
                  <a:pt x="596546" y="518254"/>
                </a:cubicBezTo>
                <a:cubicBezTo>
                  <a:pt x="607745" y="511631"/>
                  <a:pt x="616377" y="502106"/>
                  <a:pt x="622442" y="489679"/>
                </a:cubicBezTo>
                <a:cubicBezTo>
                  <a:pt x="628507" y="477252"/>
                  <a:pt x="631539" y="462890"/>
                  <a:pt x="631539" y="446593"/>
                </a:cubicBezTo>
                <a:cubicBezTo>
                  <a:pt x="631539" y="430297"/>
                  <a:pt x="628563" y="416046"/>
                  <a:pt x="622610" y="403842"/>
                </a:cubicBezTo>
                <a:cubicBezTo>
                  <a:pt x="616656" y="391638"/>
                  <a:pt x="608099" y="382337"/>
                  <a:pt x="596937" y="375937"/>
                </a:cubicBezTo>
                <a:cubicBezTo>
                  <a:pt x="585775" y="369537"/>
                  <a:pt x="572566" y="366338"/>
                  <a:pt x="557311" y="366338"/>
                </a:cubicBezTo>
                <a:close/>
                <a:moveTo>
                  <a:pt x="385861" y="366338"/>
                </a:moveTo>
                <a:cubicBezTo>
                  <a:pt x="362495" y="366338"/>
                  <a:pt x="344245" y="373463"/>
                  <a:pt x="331111" y="387713"/>
                </a:cubicBezTo>
                <a:cubicBezTo>
                  <a:pt x="317977" y="401963"/>
                  <a:pt x="311410" y="421590"/>
                  <a:pt x="311410" y="446593"/>
                </a:cubicBezTo>
                <a:cubicBezTo>
                  <a:pt x="311410" y="462964"/>
                  <a:pt x="314349" y="477345"/>
                  <a:pt x="320228" y="489735"/>
                </a:cubicBezTo>
                <a:cubicBezTo>
                  <a:pt x="326107" y="502125"/>
                  <a:pt x="334627" y="511631"/>
                  <a:pt x="345789" y="518254"/>
                </a:cubicBezTo>
                <a:cubicBezTo>
                  <a:pt x="356951" y="524877"/>
                  <a:pt x="370234" y="528188"/>
                  <a:pt x="385638" y="528188"/>
                </a:cubicBezTo>
                <a:cubicBezTo>
                  <a:pt x="400744" y="528188"/>
                  <a:pt x="413897" y="524877"/>
                  <a:pt x="425096" y="518254"/>
                </a:cubicBezTo>
                <a:cubicBezTo>
                  <a:pt x="436295" y="511631"/>
                  <a:pt x="444927" y="502106"/>
                  <a:pt x="450992" y="489679"/>
                </a:cubicBezTo>
                <a:cubicBezTo>
                  <a:pt x="457057" y="477252"/>
                  <a:pt x="460089" y="462890"/>
                  <a:pt x="460089" y="446593"/>
                </a:cubicBezTo>
                <a:cubicBezTo>
                  <a:pt x="460089" y="430297"/>
                  <a:pt x="457113" y="416046"/>
                  <a:pt x="451160" y="403842"/>
                </a:cubicBezTo>
                <a:cubicBezTo>
                  <a:pt x="445206" y="391638"/>
                  <a:pt x="436649" y="382337"/>
                  <a:pt x="425487" y="375937"/>
                </a:cubicBezTo>
                <a:cubicBezTo>
                  <a:pt x="414325" y="369537"/>
                  <a:pt x="401116" y="366338"/>
                  <a:pt x="385861" y="366338"/>
                </a:cubicBezTo>
                <a:close/>
                <a:moveTo>
                  <a:pt x="164583" y="261756"/>
                </a:moveTo>
                <a:lnTo>
                  <a:pt x="2671926" y="261756"/>
                </a:lnTo>
                <a:cubicBezTo>
                  <a:pt x="2705922" y="261756"/>
                  <a:pt x="2733481" y="289315"/>
                  <a:pt x="2733481" y="323311"/>
                </a:cubicBezTo>
                <a:lnTo>
                  <a:pt x="2733481" y="569533"/>
                </a:lnTo>
                <a:cubicBezTo>
                  <a:pt x="2733481" y="603529"/>
                  <a:pt x="2705922" y="631088"/>
                  <a:pt x="2671926" y="631088"/>
                </a:cubicBezTo>
                <a:lnTo>
                  <a:pt x="164583" y="631088"/>
                </a:lnTo>
                <a:cubicBezTo>
                  <a:pt x="130587" y="631088"/>
                  <a:pt x="103028" y="603529"/>
                  <a:pt x="103028" y="569533"/>
                </a:cubicBezTo>
                <a:lnTo>
                  <a:pt x="103028" y="323311"/>
                </a:lnTo>
                <a:cubicBezTo>
                  <a:pt x="103028" y="289315"/>
                  <a:pt x="130587" y="261756"/>
                  <a:pt x="164583" y="261756"/>
                </a:cubicBezTo>
                <a:close/>
                <a:moveTo>
                  <a:pt x="2014443" y="53340"/>
                </a:moveTo>
                <a:cubicBezTo>
                  <a:pt x="2024384" y="53340"/>
                  <a:pt x="2032443" y="61399"/>
                  <a:pt x="2032443" y="71340"/>
                </a:cubicBezTo>
                <a:cubicBezTo>
                  <a:pt x="2032443" y="81281"/>
                  <a:pt x="2024384" y="89340"/>
                  <a:pt x="2014443" y="89340"/>
                </a:cubicBezTo>
                <a:cubicBezTo>
                  <a:pt x="2004502" y="89340"/>
                  <a:pt x="1996443" y="81281"/>
                  <a:pt x="1996443" y="71340"/>
                </a:cubicBezTo>
                <a:cubicBezTo>
                  <a:pt x="1996443" y="61399"/>
                  <a:pt x="2004502" y="53340"/>
                  <a:pt x="2014443" y="53340"/>
                </a:cubicBezTo>
                <a:close/>
                <a:moveTo>
                  <a:pt x="22860" y="0"/>
                </a:moveTo>
                <a:cubicBezTo>
                  <a:pt x="35485" y="0"/>
                  <a:pt x="45720" y="8059"/>
                  <a:pt x="45720" y="18000"/>
                </a:cubicBezTo>
                <a:cubicBezTo>
                  <a:pt x="45720" y="27941"/>
                  <a:pt x="35485" y="36000"/>
                  <a:pt x="22860" y="36000"/>
                </a:cubicBezTo>
                <a:cubicBezTo>
                  <a:pt x="10235" y="36000"/>
                  <a:pt x="0" y="27941"/>
                  <a:pt x="0" y="18000"/>
                </a:cubicBezTo>
                <a:cubicBezTo>
                  <a:pt x="0" y="8059"/>
                  <a:pt x="10235" y="0"/>
                  <a:pt x="22860"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Tree>
    <p:extLst>
      <p:ext uri="{BB962C8B-B14F-4D97-AF65-F5344CB8AC3E}">
        <p14:creationId xmlns:p14="http://schemas.microsoft.com/office/powerpoint/2010/main" val="33581888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7" name="任意多边形 16"/>
          <p:cNvSpPr/>
          <p:nvPr/>
        </p:nvSpPr>
        <p:spPr>
          <a:xfrm rot="16200000">
            <a:off x="610905" y="1943489"/>
            <a:ext cx="4546599" cy="4328156"/>
          </a:xfrm>
          <a:custGeom>
            <a:avLst/>
            <a:gdLst>
              <a:gd name="connsiteX0" fmla="*/ 2447887 w 4546601"/>
              <a:gd name="connsiteY0" fmla="*/ 0 h 4328157"/>
              <a:gd name="connsiteX1" fmla="*/ 2447887 w 4546601"/>
              <a:gd name="connsiteY1" fmla="*/ 233955 h 4328157"/>
              <a:gd name="connsiteX2" fmla="*/ 264637 w 4546601"/>
              <a:gd name="connsiteY2" fmla="*/ 233954 h 4328157"/>
              <a:gd name="connsiteX3" fmla="*/ 264636 w 4546601"/>
              <a:gd name="connsiteY3" fmla="*/ 4094202 h 4328157"/>
              <a:gd name="connsiteX4" fmla="*/ 2447887 w 4546601"/>
              <a:gd name="connsiteY4" fmla="*/ 4094203 h 4328157"/>
              <a:gd name="connsiteX5" fmla="*/ 2447887 w 4546601"/>
              <a:gd name="connsiteY5" fmla="*/ 4328157 h 4328157"/>
              <a:gd name="connsiteX6" fmla="*/ 0 w 4546601"/>
              <a:gd name="connsiteY6" fmla="*/ 4328157 h 4328157"/>
              <a:gd name="connsiteX7" fmla="*/ 0 w 4546601"/>
              <a:gd name="connsiteY7" fmla="*/ 0 h 4328157"/>
              <a:gd name="connsiteX8" fmla="*/ 4546601 w 4546601"/>
              <a:gd name="connsiteY8" fmla="*/ 2164080 h 4328157"/>
              <a:gd name="connsiteX9" fmla="*/ 2447887 w 4546601"/>
              <a:gd name="connsiteY9" fmla="*/ 3109646 h 4328157"/>
              <a:gd name="connsiteX10" fmla="*/ 2447887 w 4546601"/>
              <a:gd name="connsiteY10" fmla="*/ 3103680 h 4328157"/>
              <a:gd name="connsiteX11" fmla="*/ 2430600 w 4546601"/>
              <a:gd name="connsiteY11" fmla="*/ 3078463 h 4328157"/>
              <a:gd name="connsiteX12" fmla="*/ 2377020 w 4546601"/>
              <a:gd name="connsiteY12" fmla="*/ 3073718 h 4328157"/>
              <a:gd name="connsiteX13" fmla="*/ 1994793 w 4546601"/>
              <a:gd name="connsiteY13" fmla="*/ 2671968 h 4328157"/>
              <a:gd name="connsiteX14" fmla="*/ 1963012 w 4546601"/>
              <a:gd name="connsiteY14" fmla="*/ 2569289 h 4328157"/>
              <a:gd name="connsiteX15" fmla="*/ 1940224 w 4546601"/>
              <a:gd name="connsiteY15" fmla="*/ 2699089 h 4328157"/>
              <a:gd name="connsiteX16" fmla="*/ 1223943 w 4546601"/>
              <a:gd name="connsiteY16" fmla="*/ 3538561 h 4328157"/>
              <a:gd name="connsiteX17" fmla="*/ 446574 w 4546601"/>
              <a:gd name="connsiteY17" fmla="*/ 2164078 h 4328157"/>
              <a:gd name="connsiteX18" fmla="*/ 1223944 w 4546601"/>
              <a:gd name="connsiteY18" fmla="*/ 789596 h 4328157"/>
              <a:gd name="connsiteX19" fmla="*/ 1940224 w 4546601"/>
              <a:gd name="connsiteY19" fmla="*/ 1629068 h 4328157"/>
              <a:gd name="connsiteX20" fmla="*/ 1961304 w 4546601"/>
              <a:gd name="connsiteY20" fmla="*/ 1749143 h 4328157"/>
              <a:gd name="connsiteX21" fmla="*/ 1994793 w 4546601"/>
              <a:gd name="connsiteY21" fmla="*/ 1640947 h 4328157"/>
              <a:gd name="connsiteX22" fmla="*/ 2430778 w 4546601"/>
              <a:gd name="connsiteY22" fmla="*/ 1234438 h 4328157"/>
              <a:gd name="connsiteX23" fmla="*/ 2440470 w 4546601"/>
              <a:gd name="connsiteY23" fmla="*/ 1235297 h 4328157"/>
              <a:gd name="connsiteX24" fmla="*/ 2447887 w 4546601"/>
              <a:gd name="connsiteY24" fmla="*/ 1224476 h 4328157"/>
              <a:gd name="connsiteX25" fmla="*/ 2447887 w 4546601"/>
              <a:gd name="connsiteY25" fmla="*/ 1218514 h 4328157"/>
              <a:gd name="connsiteX26" fmla="*/ 2507346 w 4546601"/>
              <a:gd name="connsiteY26" fmla="*/ 1245303 h 4328157"/>
              <a:gd name="connsiteX27" fmla="*/ 2536741 w 4546601"/>
              <a:gd name="connsiteY27" fmla="*/ 1253170 h 4328157"/>
              <a:gd name="connsiteX28" fmla="*/ 2587129 w 4546601"/>
              <a:gd name="connsiteY28" fmla="*/ 1275890 h 4328157"/>
              <a:gd name="connsiteX29" fmla="*/ 2615142 w 4546601"/>
              <a:gd name="connsiteY29" fmla="*/ 1293870 h 43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46601" h="4328157">
                <a:moveTo>
                  <a:pt x="2447887" y="0"/>
                </a:moveTo>
                <a:lnTo>
                  <a:pt x="2447887" y="233955"/>
                </a:lnTo>
                <a:lnTo>
                  <a:pt x="264637" y="233954"/>
                </a:lnTo>
                <a:lnTo>
                  <a:pt x="264636" y="4094202"/>
                </a:lnTo>
                <a:lnTo>
                  <a:pt x="2447887" y="4094203"/>
                </a:lnTo>
                <a:lnTo>
                  <a:pt x="2447887" y="4328157"/>
                </a:lnTo>
                <a:lnTo>
                  <a:pt x="0" y="4328157"/>
                </a:lnTo>
                <a:lnTo>
                  <a:pt x="0" y="0"/>
                </a:lnTo>
                <a:close/>
                <a:moveTo>
                  <a:pt x="4546601" y="2164080"/>
                </a:moveTo>
                <a:lnTo>
                  <a:pt x="2447887" y="3109646"/>
                </a:lnTo>
                <a:lnTo>
                  <a:pt x="2447887" y="3103680"/>
                </a:lnTo>
                <a:lnTo>
                  <a:pt x="2430600" y="3078463"/>
                </a:lnTo>
                <a:lnTo>
                  <a:pt x="2377020" y="3073718"/>
                </a:lnTo>
                <a:cubicBezTo>
                  <a:pt x="2217943" y="3045388"/>
                  <a:pt x="2079831" y="2892702"/>
                  <a:pt x="1994793" y="2671968"/>
                </a:cubicBezTo>
                <a:lnTo>
                  <a:pt x="1963012" y="2569289"/>
                </a:lnTo>
                <a:lnTo>
                  <a:pt x="1940224" y="2699089"/>
                </a:lnTo>
                <a:cubicBezTo>
                  <a:pt x="1822212" y="3192411"/>
                  <a:pt x="1545940" y="3538561"/>
                  <a:pt x="1223943" y="3538561"/>
                </a:cubicBezTo>
                <a:cubicBezTo>
                  <a:pt x="794614" y="3538561"/>
                  <a:pt x="446574" y="2923184"/>
                  <a:pt x="446574" y="2164078"/>
                </a:cubicBezTo>
                <a:cubicBezTo>
                  <a:pt x="446574" y="1404972"/>
                  <a:pt x="794614" y="789596"/>
                  <a:pt x="1223944" y="789596"/>
                </a:cubicBezTo>
                <a:cubicBezTo>
                  <a:pt x="1545941" y="789596"/>
                  <a:pt x="1822213" y="1135745"/>
                  <a:pt x="1940224" y="1629068"/>
                </a:cubicBezTo>
                <a:lnTo>
                  <a:pt x="1961304" y="1749143"/>
                </a:lnTo>
                <a:lnTo>
                  <a:pt x="1994793" y="1640947"/>
                </a:lnTo>
                <a:cubicBezTo>
                  <a:pt x="2089280" y="1395689"/>
                  <a:pt x="2249291" y="1234438"/>
                  <a:pt x="2430778" y="1234438"/>
                </a:cubicBezTo>
                <a:lnTo>
                  <a:pt x="2440470" y="1235297"/>
                </a:lnTo>
                <a:lnTo>
                  <a:pt x="2447887" y="1224476"/>
                </a:lnTo>
                <a:lnTo>
                  <a:pt x="2447887" y="1218514"/>
                </a:lnTo>
                <a:lnTo>
                  <a:pt x="2507346" y="1245303"/>
                </a:lnTo>
                <a:lnTo>
                  <a:pt x="2536741" y="1253170"/>
                </a:lnTo>
                <a:cubicBezTo>
                  <a:pt x="2553854" y="1259312"/>
                  <a:pt x="2570665" y="1266911"/>
                  <a:pt x="2587129" y="1275890"/>
                </a:cubicBezTo>
                <a:lnTo>
                  <a:pt x="2615142" y="12938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dirty="0"/>
          </a:p>
        </p:txBody>
      </p:sp>
      <p:grpSp>
        <p:nvGrpSpPr>
          <p:cNvPr id="33" name="组合 32"/>
          <p:cNvGrpSpPr/>
          <p:nvPr/>
        </p:nvGrpSpPr>
        <p:grpSpPr>
          <a:xfrm>
            <a:off x="6621259" y="1790701"/>
            <a:ext cx="4034972" cy="2786745"/>
            <a:chOff x="5602513" y="1190171"/>
            <a:chExt cx="4034972" cy="2786741"/>
          </a:xfrm>
        </p:grpSpPr>
        <p:sp>
          <p:nvSpPr>
            <p:cNvPr id="28" name="任意多边形 27"/>
            <p:cNvSpPr/>
            <p:nvPr/>
          </p:nvSpPr>
          <p:spPr>
            <a:xfrm>
              <a:off x="5602513" y="1190171"/>
              <a:ext cx="4034972" cy="2786741"/>
            </a:xfrm>
            <a:custGeom>
              <a:avLst/>
              <a:gdLst>
                <a:gd name="connsiteX0" fmla="*/ 2017486 w 4034972"/>
                <a:gd name="connsiteY0" fmla="*/ 1117601 h 2786741"/>
                <a:gd name="connsiteX1" fmla="*/ 1444172 w 4034972"/>
                <a:gd name="connsiteY1" fmla="*/ 1690915 h 2786741"/>
                <a:gd name="connsiteX2" fmla="*/ 2017486 w 4034972"/>
                <a:gd name="connsiteY2" fmla="*/ 2264229 h 2786741"/>
                <a:gd name="connsiteX3" fmla="*/ 2590800 w 4034972"/>
                <a:gd name="connsiteY3" fmla="*/ 1690915 h 2786741"/>
                <a:gd name="connsiteX4" fmla="*/ 2017486 w 4034972"/>
                <a:gd name="connsiteY4" fmla="*/ 1117601 h 2786741"/>
                <a:gd name="connsiteX5" fmla="*/ 2032001 w 4034972"/>
                <a:gd name="connsiteY5" fmla="*/ 290286 h 2786741"/>
                <a:gd name="connsiteX6" fmla="*/ 1886858 w 4034972"/>
                <a:gd name="connsiteY6" fmla="*/ 435429 h 2786741"/>
                <a:gd name="connsiteX7" fmla="*/ 2032001 w 4034972"/>
                <a:gd name="connsiteY7" fmla="*/ 580572 h 2786741"/>
                <a:gd name="connsiteX8" fmla="*/ 2177144 w 4034972"/>
                <a:gd name="connsiteY8" fmla="*/ 435429 h 2786741"/>
                <a:gd name="connsiteX9" fmla="*/ 2032001 w 4034972"/>
                <a:gd name="connsiteY9" fmla="*/ 290286 h 2786741"/>
                <a:gd name="connsiteX10" fmla="*/ 1161143 w 4034972"/>
                <a:gd name="connsiteY10" fmla="*/ 0 h 2786741"/>
                <a:gd name="connsiteX11" fmla="*/ 2873828 w 4034972"/>
                <a:gd name="connsiteY11" fmla="*/ 0 h 2786741"/>
                <a:gd name="connsiteX12" fmla="*/ 3006271 w 4034972"/>
                <a:gd name="connsiteY12" fmla="*/ 507313 h 2786741"/>
                <a:gd name="connsiteX13" fmla="*/ 3638240 w 4034972"/>
                <a:gd name="connsiteY13" fmla="*/ 507313 h 2786741"/>
                <a:gd name="connsiteX14" fmla="*/ 4034972 w 4034972"/>
                <a:gd name="connsiteY14" fmla="*/ 887225 h 2786741"/>
                <a:gd name="connsiteX15" fmla="*/ 4034972 w 4034972"/>
                <a:gd name="connsiteY15" fmla="*/ 2406828 h 2786741"/>
                <a:gd name="connsiteX16" fmla="*/ 3638240 w 4034972"/>
                <a:gd name="connsiteY16" fmla="*/ 2786741 h 2786741"/>
                <a:gd name="connsiteX17" fmla="*/ 396732 w 4034972"/>
                <a:gd name="connsiteY17" fmla="*/ 2786741 h 2786741"/>
                <a:gd name="connsiteX18" fmla="*/ 0 w 4034972"/>
                <a:gd name="connsiteY18" fmla="*/ 2406828 h 2786741"/>
                <a:gd name="connsiteX19" fmla="*/ 0 w 4034972"/>
                <a:gd name="connsiteY19" fmla="*/ 887225 h 2786741"/>
                <a:gd name="connsiteX20" fmla="*/ 396732 w 4034972"/>
                <a:gd name="connsiteY20" fmla="*/ 507313 h 2786741"/>
                <a:gd name="connsiteX21" fmla="*/ 1028700 w 4034972"/>
                <a:gd name="connsiteY21" fmla="*/ 507313 h 278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34972" h="2786741">
                  <a:moveTo>
                    <a:pt x="2017486" y="1117601"/>
                  </a:moveTo>
                  <a:cubicBezTo>
                    <a:pt x="1700853" y="1117601"/>
                    <a:pt x="1444172" y="1374282"/>
                    <a:pt x="1444172" y="1690915"/>
                  </a:cubicBezTo>
                  <a:cubicBezTo>
                    <a:pt x="1444172" y="2007548"/>
                    <a:pt x="1700853" y="2264229"/>
                    <a:pt x="2017486" y="2264229"/>
                  </a:cubicBezTo>
                  <a:cubicBezTo>
                    <a:pt x="2334119" y="2264229"/>
                    <a:pt x="2590800" y="2007548"/>
                    <a:pt x="2590800" y="1690915"/>
                  </a:cubicBezTo>
                  <a:cubicBezTo>
                    <a:pt x="2590800" y="1374282"/>
                    <a:pt x="2334119" y="1117601"/>
                    <a:pt x="2017486" y="1117601"/>
                  </a:cubicBezTo>
                  <a:close/>
                  <a:moveTo>
                    <a:pt x="2032001" y="290286"/>
                  </a:moveTo>
                  <a:cubicBezTo>
                    <a:pt x="1951841" y="290286"/>
                    <a:pt x="1886858" y="355269"/>
                    <a:pt x="1886858" y="435429"/>
                  </a:cubicBezTo>
                  <a:cubicBezTo>
                    <a:pt x="1886858" y="515589"/>
                    <a:pt x="1951841" y="580572"/>
                    <a:pt x="2032001" y="580572"/>
                  </a:cubicBezTo>
                  <a:cubicBezTo>
                    <a:pt x="2112161" y="580572"/>
                    <a:pt x="2177144" y="515589"/>
                    <a:pt x="2177144" y="435429"/>
                  </a:cubicBezTo>
                  <a:cubicBezTo>
                    <a:pt x="2177144" y="355269"/>
                    <a:pt x="2112161" y="290286"/>
                    <a:pt x="2032001" y="290286"/>
                  </a:cubicBezTo>
                  <a:close/>
                  <a:moveTo>
                    <a:pt x="1161143" y="0"/>
                  </a:moveTo>
                  <a:lnTo>
                    <a:pt x="2873828" y="0"/>
                  </a:lnTo>
                  <a:lnTo>
                    <a:pt x="3006271" y="507313"/>
                  </a:lnTo>
                  <a:lnTo>
                    <a:pt x="3638240" y="507313"/>
                  </a:lnTo>
                  <a:cubicBezTo>
                    <a:pt x="3857349" y="507313"/>
                    <a:pt x="4034972" y="677405"/>
                    <a:pt x="4034972" y="887225"/>
                  </a:cubicBezTo>
                  <a:lnTo>
                    <a:pt x="4034972" y="2406828"/>
                  </a:lnTo>
                  <a:cubicBezTo>
                    <a:pt x="4034972" y="2616648"/>
                    <a:pt x="3857349" y="2786741"/>
                    <a:pt x="3638240" y="2786741"/>
                  </a:cubicBezTo>
                  <a:lnTo>
                    <a:pt x="396732" y="2786741"/>
                  </a:lnTo>
                  <a:cubicBezTo>
                    <a:pt x="177623" y="2786741"/>
                    <a:pt x="0" y="2616648"/>
                    <a:pt x="0" y="2406828"/>
                  </a:cubicBezTo>
                  <a:lnTo>
                    <a:pt x="0" y="887225"/>
                  </a:lnTo>
                  <a:cubicBezTo>
                    <a:pt x="0" y="677405"/>
                    <a:pt x="177623" y="507313"/>
                    <a:pt x="396732" y="507313"/>
                  </a:cubicBezTo>
                  <a:lnTo>
                    <a:pt x="1028700" y="507313"/>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30" name="椭圆 29"/>
            <p:cNvSpPr/>
            <p:nvPr/>
          </p:nvSpPr>
          <p:spPr>
            <a:xfrm>
              <a:off x="7170055" y="2423885"/>
              <a:ext cx="899888" cy="89988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grpSp>
    </p:spTree>
    <p:extLst>
      <p:ext uri="{BB962C8B-B14F-4D97-AF65-F5344CB8AC3E}">
        <p14:creationId xmlns:p14="http://schemas.microsoft.com/office/powerpoint/2010/main" val="23931306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圆角矩形 2"/>
          <p:cNvSpPr/>
          <p:nvPr/>
        </p:nvSpPr>
        <p:spPr>
          <a:xfrm>
            <a:off x="7353306" y="723901"/>
            <a:ext cx="4648204" cy="5276855"/>
          </a:xfrm>
          <a:prstGeom prst="roundRect">
            <a:avLst/>
          </a:prstGeom>
          <a:solidFill>
            <a:schemeClr val="tx1">
              <a:lumMod val="95000"/>
              <a:lumOff val="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2" name="文本框 1"/>
          <p:cNvSpPr txBox="1"/>
          <p:nvPr/>
        </p:nvSpPr>
        <p:spPr>
          <a:xfrm>
            <a:off x="7543829" y="1465176"/>
            <a:ext cx="4324350" cy="5085366"/>
          </a:xfrm>
          <a:prstGeom prst="rect">
            <a:avLst/>
          </a:prstGeom>
          <a:noFill/>
        </p:spPr>
        <p:txBody>
          <a:bodyPr wrap="square" rtlCol="0">
            <a:spAutoFit/>
          </a:bodyPr>
          <a:lstStyle/>
          <a:p>
            <a:r>
              <a:rPr lang="en-US" altLang="zh-CN" sz="2804" dirty="0">
                <a:solidFill>
                  <a:schemeClr val="bg1"/>
                </a:solidFill>
              </a:rPr>
              <a:t>          《</a:t>
            </a:r>
            <a:r>
              <a:rPr lang="zh-CN" altLang="en-US" sz="2804" dirty="0">
                <a:solidFill>
                  <a:schemeClr val="bg1"/>
                </a:solidFill>
              </a:rPr>
              <a:t>悯农二首</a:t>
            </a:r>
            <a:r>
              <a:rPr lang="en-US" altLang="zh-CN" sz="2804" dirty="0">
                <a:solidFill>
                  <a:schemeClr val="bg1"/>
                </a:solidFill>
              </a:rPr>
              <a:t>》</a:t>
            </a:r>
          </a:p>
          <a:p>
            <a:r>
              <a:rPr lang="zh-CN" altLang="en-US" sz="2804" dirty="0">
                <a:solidFill>
                  <a:schemeClr val="bg1"/>
                </a:solidFill>
              </a:rPr>
              <a:t>                         </a:t>
            </a:r>
            <a:r>
              <a:rPr lang="zh-CN" altLang="en-US" sz="1600" dirty="0">
                <a:solidFill>
                  <a:schemeClr val="bg1"/>
                </a:solidFill>
              </a:rPr>
              <a:t>唐代</a:t>
            </a:r>
            <a:r>
              <a:rPr lang="zh-CN" altLang="en-US" sz="1600" dirty="0">
                <a:solidFill>
                  <a:schemeClr val="bg1"/>
                </a:solidFill>
              </a:rPr>
              <a:t>李</a:t>
            </a:r>
            <a:r>
              <a:rPr lang="zh-CN" altLang="en-US" sz="1600" dirty="0">
                <a:solidFill>
                  <a:schemeClr val="bg1"/>
                </a:solidFill>
              </a:rPr>
              <a:t>绅</a:t>
            </a:r>
            <a:endParaRPr lang="en-US" altLang="zh-CN" sz="1600" dirty="0">
              <a:solidFill>
                <a:schemeClr val="bg1"/>
              </a:solidFill>
            </a:endParaRPr>
          </a:p>
          <a:p>
            <a:endParaRPr lang="en-US" altLang="zh-CN" sz="1600" dirty="0">
              <a:solidFill>
                <a:schemeClr val="bg1"/>
              </a:solidFill>
            </a:endParaRPr>
          </a:p>
          <a:p>
            <a:r>
              <a:rPr lang="zh-CN" altLang="en-US" sz="2804" dirty="0">
                <a:solidFill>
                  <a:schemeClr val="bg1"/>
                </a:solidFill>
              </a:rPr>
              <a:t>春种一粒粟，秋收万颗子。</a:t>
            </a:r>
          </a:p>
          <a:p>
            <a:r>
              <a:rPr lang="zh-CN" altLang="en-US" sz="2804" dirty="0">
                <a:solidFill>
                  <a:schemeClr val="bg1"/>
                </a:solidFill>
              </a:rPr>
              <a:t>四海无闲田，农夫犹饿死。</a:t>
            </a:r>
          </a:p>
          <a:p>
            <a:endParaRPr lang="zh-CN" altLang="en-US" sz="2804" dirty="0">
              <a:solidFill>
                <a:schemeClr val="bg1"/>
              </a:solidFill>
            </a:endParaRPr>
          </a:p>
          <a:p>
            <a:r>
              <a:rPr lang="zh-CN" altLang="en-US" sz="2804" dirty="0">
                <a:solidFill>
                  <a:schemeClr val="bg1"/>
                </a:solidFill>
              </a:rPr>
              <a:t>锄禾日当午，汗滴禾下土。</a:t>
            </a:r>
          </a:p>
          <a:p>
            <a:r>
              <a:rPr lang="zh-CN" altLang="en-US" sz="2804" dirty="0">
                <a:solidFill>
                  <a:schemeClr val="bg1"/>
                </a:solidFill>
              </a:rPr>
              <a:t>谁知盘中餐，粒粒皆辛苦？</a:t>
            </a:r>
          </a:p>
        </p:txBody>
      </p:sp>
    </p:spTree>
    <p:extLst>
      <p:ext uri="{BB962C8B-B14F-4D97-AF65-F5344CB8AC3E}">
        <p14:creationId xmlns:p14="http://schemas.microsoft.com/office/powerpoint/2010/main" val="12691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blip>
          <a:srcRect/>
          <a:tile tx="0" ty="0" sx="100000" sy="100000" flip="none" algn="tl"/>
        </a:blipFill>
        <a:effectLst/>
      </p:bgPr>
    </p:bg>
    <p:spTree>
      <p:nvGrpSpPr>
        <p:cNvPr id="1" name=""/>
        <p:cNvGrpSpPr/>
        <p:nvPr/>
      </p:nvGrpSpPr>
      <p:grpSpPr>
        <a:xfrm>
          <a:off x="0" y="0"/>
          <a:ext cx="0" cy="0"/>
          <a:chOff x="0" y="0"/>
          <a:chExt cx="0" cy="0"/>
        </a:xfrm>
      </p:grpSpPr>
      <p:grpSp>
        <p:nvGrpSpPr>
          <p:cNvPr id="33" name="组合 32"/>
          <p:cNvGrpSpPr/>
          <p:nvPr/>
        </p:nvGrpSpPr>
        <p:grpSpPr>
          <a:xfrm>
            <a:off x="205744" y="1464512"/>
            <a:ext cx="11087100" cy="2772215"/>
            <a:chOff x="228600" y="1437832"/>
            <a:chExt cx="11087100" cy="2772218"/>
          </a:xfrm>
        </p:grpSpPr>
        <p:grpSp>
          <p:nvGrpSpPr>
            <p:cNvPr id="16" name="组合 15"/>
            <p:cNvGrpSpPr/>
            <p:nvPr/>
          </p:nvGrpSpPr>
          <p:grpSpPr>
            <a:xfrm>
              <a:off x="228600" y="1679857"/>
              <a:ext cx="11087100" cy="2530193"/>
              <a:chOff x="41169" y="1049287"/>
              <a:chExt cx="12192000" cy="2857500"/>
            </a:xfrm>
          </p:grpSpPr>
          <p:sp>
            <p:nvSpPr>
              <p:cNvPr id="14" name="矩形 13"/>
              <p:cNvSpPr/>
              <p:nvPr/>
            </p:nvSpPr>
            <p:spPr>
              <a:xfrm>
                <a:off x="41169" y="1049287"/>
                <a:ext cx="12192000" cy="2857500"/>
              </a:xfrm>
              <a:prstGeom prst="rect">
                <a:avLst/>
              </a:prstGeom>
              <a:blipFill>
                <a:blip r:embed="rId4"/>
                <a:tile tx="0" ty="0" sx="100000" sy="100000" flip="none" algn="tl"/>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grpSp>
            <p:nvGrpSpPr>
              <p:cNvPr id="13" name="组合 12"/>
              <p:cNvGrpSpPr/>
              <p:nvPr/>
            </p:nvGrpSpPr>
            <p:grpSpPr>
              <a:xfrm>
                <a:off x="376238" y="1790700"/>
                <a:ext cx="11500762" cy="828000"/>
                <a:chOff x="261938" y="3714750"/>
                <a:chExt cx="11500762" cy="828000"/>
              </a:xfrm>
            </p:grpSpPr>
            <p:sp>
              <p:nvSpPr>
                <p:cNvPr id="4" name="椭圆 3"/>
                <p:cNvSpPr/>
                <p:nvPr/>
              </p:nvSpPr>
              <p:spPr>
                <a:xfrm>
                  <a:off x="3311298" y="3714750"/>
                  <a:ext cx="828000" cy="828000"/>
                </a:xfrm>
                <a:prstGeom prst="ellipse">
                  <a:avLst/>
                </a:prstGeom>
                <a:solidFill>
                  <a:srgbClr val="F3E81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6" name="椭圆 5"/>
                <p:cNvSpPr/>
                <p:nvPr/>
              </p:nvSpPr>
              <p:spPr>
                <a:xfrm>
                  <a:off x="4835978" y="3714750"/>
                  <a:ext cx="828000" cy="828000"/>
                </a:xfrm>
                <a:prstGeom prst="ellipse">
                  <a:avLst/>
                </a:prstGeom>
                <a:solidFill>
                  <a:srgbClr val="62F31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7" name="椭圆 6"/>
                <p:cNvSpPr/>
                <p:nvPr/>
              </p:nvSpPr>
              <p:spPr>
                <a:xfrm>
                  <a:off x="1786618" y="3714750"/>
                  <a:ext cx="828000" cy="828000"/>
                </a:xfrm>
                <a:prstGeom prst="ellipse">
                  <a:avLst/>
                </a:prstGeom>
                <a:solidFill>
                  <a:srgbClr val="F3981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8" name="椭圆 7"/>
                <p:cNvSpPr/>
                <p:nvPr/>
              </p:nvSpPr>
              <p:spPr>
                <a:xfrm>
                  <a:off x="261938" y="3714750"/>
                  <a:ext cx="828000" cy="828000"/>
                </a:xfrm>
                <a:prstGeom prst="ellipse">
                  <a:avLst/>
                </a:prstGeom>
                <a:solidFill>
                  <a:srgbClr val="F3111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9" name="椭圆 8"/>
                <p:cNvSpPr/>
                <p:nvPr/>
              </p:nvSpPr>
              <p:spPr>
                <a:xfrm>
                  <a:off x="10934700" y="3714750"/>
                  <a:ext cx="828000" cy="828000"/>
                </a:xfrm>
                <a:prstGeom prst="ellipse">
                  <a:avLst/>
                </a:prstGeom>
                <a:solidFill>
                  <a:srgbClr val="F3116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0" name="椭圆 9"/>
                <p:cNvSpPr/>
                <p:nvPr/>
              </p:nvSpPr>
              <p:spPr>
                <a:xfrm>
                  <a:off x="9410018" y="3714750"/>
                  <a:ext cx="828000" cy="828000"/>
                </a:xfrm>
                <a:prstGeom prst="ellipse">
                  <a:avLst/>
                </a:prstGeom>
                <a:solidFill>
                  <a:srgbClr val="B211F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1" name="椭圆 10"/>
                <p:cNvSpPr/>
                <p:nvPr/>
              </p:nvSpPr>
              <p:spPr>
                <a:xfrm>
                  <a:off x="7885338" y="3714750"/>
                  <a:ext cx="828000" cy="828000"/>
                </a:xfrm>
                <a:prstGeom prst="ellipse">
                  <a:avLst/>
                </a:prstGeom>
                <a:solidFill>
                  <a:srgbClr val="117DF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12" name="椭圆 11"/>
                <p:cNvSpPr/>
                <p:nvPr/>
              </p:nvSpPr>
              <p:spPr>
                <a:xfrm>
                  <a:off x="6360658" y="3714750"/>
                  <a:ext cx="828000" cy="828000"/>
                </a:xfrm>
                <a:prstGeom prst="ellipse">
                  <a:avLst/>
                </a:prstGeom>
                <a:solidFill>
                  <a:srgbClr val="11E8F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grpSp>
        </p:grpSp>
        <p:sp>
          <p:nvSpPr>
            <p:cNvPr id="15" name="文本框 14"/>
            <p:cNvSpPr txBox="1"/>
            <p:nvPr/>
          </p:nvSpPr>
          <p:spPr>
            <a:xfrm>
              <a:off x="768908" y="3201567"/>
              <a:ext cx="241541" cy="523862"/>
            </a:xfrm>
            <a:prstGeom prst="rect">
              <a:avLst/>
            </a:prstGeom>
            <a:noFill/>
          </p:spPr>
          <p:txBody>
            <a:bodyPr wrap="square" rtlCol="0">
              <a:spAutoFit/>
            </a:bodyPr>
            <a:lstStyle/>
            <a:p>
              <a:r>
                <a:rPr lang="en-US" altLang="zh-CN" sz="2804" b="1" dirty="0">
                  <a:latin typeface="宋体" panose="02010600030101010101" pitchFamily="2" charset="-122"/>
                  <a:ea typeface="宋体" panose="02010600030101010101" pitchFamily="2" charset="-122"/>
                </a:rPr>
                <a:t>0</a:t>
              </a:r>
              <a:endParaRPr lang="zh-CN" altLang="en-US" sz="2804" b="1" dirty="0">
                <a:latin typeface="宋体" panose="02010600030101010101" pitchFamily="2" charset="-122"/>
                <a:ea typeface="宋体" panose="02010600030101010101" pitchFamily="2" charset="-122"/>
              </a:endParaRPr>
            </a:p>
          </p:txBody>
        </p:sp>
        <p:sp>
          <p:nvSpPr>
            <p:cNvPr id="17" name="文本框 16"/>
            <p:cNvSpPr txBox="1"/>
            <p:nvPr/>
          </p:nvSpPr>
          <p:spPr>
            <a:xfrm>
              <a:off x="1986091" y="3201567"/>
              <a:ext cx="580188" cy="523862"/>
            </a:xfrm>
            <a:prstGeom prst="rect">
              <a:avLst/>
            </a:prstGeom>
            <a:noFill/>
          </p:spPr>
          <p:txBody>
            <a:bodyPr wrap="square" rtlCol="0">
              <a:spAutoFit/>
            </a:bodyPr>
            <a:lstStyle/>
            <a:p>
              <a:r>
                <a:rPr lang="en-US" altLang="zh-CN" sz="2804" b="1" dirty="0">
                  <a:latin typeface="宋体" panose="02010600030101010101" pitchFamily="2" charset="-122"/>
                  <a:ea typeface="宋体" panose="02010600030101010101" pitchFamily="2" charset="-122"/>
                </a:rPr>
                <a:t>25</a:t>
              </a:r>
              <a:endParaRPr lang="zh-CN" altLang="en-US" sz="2804" b="1" dirty="0">
                <a:latin typeface="宋体" panose="02010600030101010101" pitchFamily="2" charset="-122"/>
                <a:ea typeface="宋体" panose="02010600030101010101" pitchFamily="2" charset="-122"/>
              </a:endParaRPr>
            </a:p>
          </p:txBody>
        </p:sp>
        <p:sp>
          <p:nvSpPr>
            <p:cNvPr id="18" name="文本框 17"/>
            <p:cNvSpPr txBox="1"/>
            <p:nvPr/>
          </p:nvSpPr>
          <p:spPr>
            <a:xfrm>
              <a:off x="3372598" y="3201567"/>
              <a:ext cx="640391" cy="523862"/>
            </a:xfrm>
            <a:prstGeom prst="rect">
              <a:avLst/>
            </a:prstGeom>
            <a:noFill/>
          </p:spPr>
          <p:txBody>
            <a:bodyPr wrap="square" rtlCol="0">
              <a:spAutoFit/>
            </a:bodyPr>
            <a:lstStyle/>
            <a:p>
              <a:r>
                <a:rPr lang="en-US" altLang="zh-CN" sz="2804" b="1" dirty="0">
                  <a:latin typeface="宋体" panose="02010600030101010101" pitchFamily="2" charset="-122"/>
                  <a:ea typeface="宋体" panose="02010600030101010101" pitchFamily="2" charset="-122"/>
                </a:rPr>
                <a:t>40</a:t>
              </a:r>
              <a:endParaRPr lang="zh-CN" altLang="en-US" sz="2804" b="1" dirty="0">
                <a:latin typeface="宋体" panose="02010600030101010101" pitchFamily="2" charset="-122"/>
                <a:ea typeface="宋体" panose="02010600030101010101" pitchFamily="2" charset="-122"/>
              </a:endParaRPr>
            </a:p>
          </p:txBody>
        </p:sp>
        <p:sp>
          <p:nvSpPr>
            <p:cNvPr id="19" name="文本框 18"/>
            <p:cNvSpPr txBox="1"/>
            <p:nvPr/>
          </p:nvSpPr>
          <p:spPr>
            <a:xfrm>
              <a:off x="10220360" y="3201567"/>
              <a:ext cx="766402" cy="523862"/>
            </a:xfrm>
            <a:prstGeom prst="rect">
              <a:avLst/>
            </a:prstGeom>
            <a:noFill/>
          </p:spPr>
          <p:txBody>
            <a:bodyPr wrap="square" rtlCol="0">
              <a:spAutoFit/>
            </a:bodyPr>
            <a:lstStyle/>
            <a:p>
              <a:r>
                <a:rPr lang="en-US" altLang="zh-CN" sz="2804" b="1" dirty="0">
                  <a:latin typeface="宋体" panose="02010600030101010101" pitchFamily="2" charset="-122"/>
                  <a:ea typeface="宋体" panose="02010600030101010101" pitchFamily="2" charset="-122"/>
                </a:rPr>
                <a:t>240</a:t>
              </a:r>
              <a:endParaRPr lang="zh-CN" altLang="en-US" sz="2804" b="1" dirty="0">
                <a:latin typeface="宋体" panose="02010600030101010101" pitchFamily="2" charset="-122"/>
                <a:ea typeface="宋体" panose="02010600030101010101" pitchFamily="2" charset="-122"/>
              </a:endParaRPr>
            </a:p>
          </p:txBody>
        </p:sp>
        <p:sp>
          <p:nvSpPr>
            <p:cNvPr id="20" name="文本框 19"/>
            <p:cNvSpPr txBox="1"/>
            <p:nvPr/>
          </p:nvSpPr>
          <p:spPr>
            <a:xfrm>
              <a:off x="8859615" y="3201567"/>
              <a:ext cx="745682" cy="523862"/>
            </a:xfrm>
            <a:prstGeom prst="rect">
              <a:avLst/>
            </a:prstGeom>
            <a:noFill/>
          </p:spPr>
          <p:txBody>
            <a:bodyPr wrap="square" rtlCol="0">
              <a:spAutoFit/>
            </a:bodyPr>
            <a:lstStyle/>
            <a:p>
              <a:r>
                <a:rPr lang="en-US" altLang="zh-CN" sz="2804" b="1" dirty="0">
                  <a:latin typeface="宋体" panose="02010600030101010101" pitchFamily="2" charset="-122"/>
                  <a:ea typeface="宋体" panose="02010600030101010101" pitchFamily="2" charset="-122"/>
                </a:rPr>
                <a:t>200</a:t>
              </a:r>
              <a:endParaRPr lang="zh-CN" altLang="en-US" sz="2804" b="1" dirty="0">
                <a:latin typeface="宋体" panose="02010600030101010101" pitchFamily="2" charset="-122"/>
                <a:ea typeface="宋体" panose="02010600030101010101" pitchFamily="2" charset="-122"/>
              </a:endParaRPr>
            </a:p>
          </p:txBody>
        </p:sp>
        <p:sp>
          <p:nvSpPr>
            <p:cNvPr id="21" name="文本框 20"/>
            <p:cNvSpPr txBox="1"/>
            <p:nvPr/>
          </p:nvSpPr>
          <p:spPr>
            <a:xfrm>
              <a:off x="7457556" y="3201567"/>
              <a:ext cx="729289" cy="523862"/>
            </a:xfrm>
            <a:prstGeom prst="rect">
              <a:avLst/>
            </a:prstGeom>
            <a:noFill/>
          </p:spPr>
          <p:txBody>
            <a:bodyPr wrap="square" rtlCol="0">
              <a:spAutoFit/>
            </a:bodyPr>
            <a:lstStyle/>
            <a:p>
              <a:r>
                <a:rPr lang="en-US" altLang="zh-CN" sz="2804" b="1" dirty="0">
                  <a:latin typeface="宋体" panose="02010600030101010101" pitchFamily="2" charset="-122"/>
                  <a:ea typeface="宋体" panose="02010600030101010101" pitchFamily="2" charset="-122"/>
                </a:rPr>
                <a:t>150</a:t>
              </a:r>
              <a:endParaRPr lang="zh-CN" altLang="en-US" sz="2804" b="1" dirty="0">
                <a:latin typeface="宋体" panose="02010600030101010101" pitchFamily="2" charset="-122"/>
                <a:ea typeface="宋体" panose="02010600030101010101" pitchFamily="2" charset="-122"/>
              </a:endParaRPr>
            </a:p>
          </p:txBody>
        </p:sp>
        <p:sp>
          <p:nvSpPr>
            <p:cNvPr id="22" name="文本框 21"/>
            <p:cNvSpPr txBox="1"/>
            <p:nvPr/>
          </p:nvSpPr>
          <p:spPr>
            <a:xfrm>
              <a:off x="6085412" y="3201567"/>
              <a:ext cx="766405" cy="523862"/>
            </a:xfrm>
            <a:prstGeom prst="rect">
              <a:avLst/>
            </a:prstGeom>
            <a:noFill/>
          </p:spPr>
          <p:txBody>
            <a:bodyPr wrap="square" rtlCol="0">
              <a:spAutoFit/>
            </a:bodyPr>
            <a:lstStyle/>
            <a:p>
              <a:r>
                <a:rPr lang="en-US" altLang="zh-CN" sz="2804" b="1" dirty="0">
                  <a:latin typeface="宋体" panose="02010600030101010101" pitchFamily="2" charset="-122"/>
                  <a:ea typeface="宋体" panose="02010600030101010101" pitchFamily="2" charset="-122"/>
                </a:rPr>
                <a:t>130</a:t>
              </a:r>
              <a:endParaRPr lang="zh-CN" altLang="en-US" sz="2804" b="1" dirty="0">
                <a:latin typeface="宋体" panose="02010600030101010101" pitchFamily="2" charset="-122"/>
                <a:ea typeface="宋体" panose="02010600030101010101" pitchFamily="2" charset="-122"/>
              </a:endParaRPr>
            </a:p>
          </p:txBody>
        </p:sp>
        <p:sp>
          <p:nvSpPr>
            <p:cNvPr id="23" name="文本框 22"/>
            <p:cNvSpPr txBox="1"/>
            <p:nvPr/>
          </p:nvSpPr>
          <p:spPr>
            <a:xfrm>
              <a:off x="4754306" y="3201564"/>
              <a:ext cx="589772" cy="523862"/>
            </a:xfrm>
            <a:prstGeom prst="rect">
              <a:avLst/>
            </a:prstGeom>
            <a:noFill/>
          </p:spPr>
          <p:txBody>
            <a:bodyPr wrap="square" rtlCol="0">
              <a:spAutoFit/>
            </a:bodyPr>
            <a:lstStyle/>
            <a:p>
              <a:r>
                <a:rPr lang="en-US" altLang="zh-CN" sz="2804" b="1" dirty="0">
                  <a:latin typeface="宋体" panose="02010600030101010101" pitchFamily="2" charset="-122"/>
                  <a:ea typeface="宋体" panose="02010600030101010101" pitchFamily="2" charset="-122"/>
                </a:rPr>
                <a:t>70</a:t>
              </a:r>
              <a:endParaRPr lang="zh-CN" altLang="en-US" sz="2804" b="1" dirty="0">
                <a:latin typeface="宋体" panose="02010600030101010101" pitchFamily="2" charset="-122"/>
                <a:ea typeface="宋体" panose="02010600030101010101" pitchFamily="2" charset="-122"/>
              </a:endParaRPr>
            </a:p>
          </p:txBody>
        </p:sp>
        <p:grpSp>
          <p:nvGrpSpPr>
            <p:cNvPr id="29" name="组合 28"/>
            <p:cNvGrpSpPr/>
            <p:nvPr/>
          </p:nvGrpSpPr>
          <p:grpSpPr>
            <a:xfrm>
              <a:off x="664966" y="1437832"/>
              <a:ext cx="1541801" cy="585098"/>
              <a:chOff x="1219200" y="5219700"/>
              <a:chExt cx="1695451" cy="660786"/>
            </a:xfrm>
          </p:grpSpPr>
          <p:sp>
            <p:nvSpPr>
              <p:cNvPr id="27" name="矩形 26"/>
              <p:cNvSpPr/>
              <p:nvPr/>
            </p:nvSpPr>
            <p:spPr>
              <a:xfrm>
                <a:off x="1219200" y="5219700"/>
                <a:ext cx="1695451"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4"/>
              </a:p>
            </p:txBody>
          </p:sp>
          <p:sp>
            <p:nvSpPr>
              <p:cNvPr id="26" name="文本框 25"/>
              <p:cNvSpPr txBox="1"/>
              <p:nvPr/>
            </p:nvSpPr>
            <p:spPr>
              <a:xfrm>
                <a:off x="1357387" y="5219700"/>
                <a:ext cx="1557264" cy="660786"/>
              </a:xfrm>
              <a:prstGeom prst="rect">
                <a:avLst/>
              </a:prstGeom>
              <a:noFill/>
            </p:spPr>
            <p:txBody>
              <a:bodyPr wrap="square" rtlCol="0">
                <a:spAutoFit/>
              </a:bodyPr>
              <a:lstStyle/>
              <a:p>
                <a:r>
                  <a:rPr lang="zh-CN" altLang="en-US" sz="3202" dirty="0">
                    <a:solidFill>
                      <a:schemeClr val="bg1"/>
                    </a:solidFill>
                  </a:rPr>
                  <a:t>色调值</a:t>
                </a:r>
                <a:endParaRPr lang="zh-CN" altLang="en-US" sz="3202" dirty="0">
                  <a:solidFill>
                    <a:schemeClr val="bg1"/>
                  </a:solidFill>
                </a:endParaRPr>
              </a:p>
            </p:txBody>
          </p:sp>
        </p:grpSp>
      </p:grpSp>
    </p:spTree>
    <p:extLst>
      <p:ext uri="{BB962C8B-B14F-4D97-AF65-F5344CB8AC3E}">
        <p14:creationId xmlns:p14="http://schemas.microsoft.com/office/powerpoint/2010/main" val="1219990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1542</TotalTime>
  <Words>472</Words>
  <Application>Microsoft Office PowerPoint</Application>
  <PresentationFormat>宽屏</PresentationFormat>
  <Paragraphs>82</Paragraphs>
  <Slides>20</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仿宋</vt:lpstr>
      <vt:lpstr>等线</vt:lpstr>
      <vt:lpstr>Brush Script MT</vt:lpstr>
      <vt:lpstr>黑体</vt:lpstr>
      <vt:lpstr>Showcard Gothic</vt:lpstr>
      <vt:lpstr>宋体</vt:lpstr>
      <vt:lpstr>等线 Light</vt:lpstr>
      <vt:lpstr>Arial</vt:lpstr>
      <vt:lpstr>微软雅黑 Light</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local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利文</dc:creator>
  <cp:lastModifiedBy>刘 利文</cp:lastModifiedBy>
  <cp:revision>93</cp:revision>
  <dcterms:created xsi:type="dcterms:W3CDTF">2019-01-09T12:01:31Z</dcterms:created>
  <dcterms:modified xsi:type="dcterms:W3CDTF">2019-01-14T06:43:18Z</dcterms:modified>
</cp:coreProperties>
</file>